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7" r:id="rId2"/>
    <p:sldId id="258" r:id="rId3"/>
    <p:sldId id="259" r:id="rId4"/>
    <p:sldId id="260" r:id="rId5"/>
    <p:sldId id="261" r:id="rId6"/>
    <p:sldId id="262" r:id="rId7"/>
  </p:sldIdLst>
  <p:sldSz cx="12192000" cy="6858000"/>
  <p:notesSz cx="6858000" cy="9144000"/>
  <p:custDataLst>
    <p:tags r:id="rId10"/>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48"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2048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4CD2DD5-6BD0-4F35-A5EB-340CD16E12A6}" type="datetimeFigureOut">
              <a:rPr lang="en-US"/>
              <a:pPr/>
              <a:t>15/05/2019</a:t>
            </a:fld>
            <a:endParaRPr lang="en-US"/>
          </a:p>
        </p:txBody>
      </p:sp>
      <p:sp>
        <p:nvSpPr>
          <p:cNvPr id="2048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2048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620BBC3-094E-425D-B83F-0E32A0320B2D}" type="slidenum">
              <a:rPr lang="en-US"/>
              <a:pPr/>
              <a:t>‹#›</a:t>
            </a:fld>
            <a:endParaRPr lang="en-US"/>
          </a:p>
        </p:txBody>
      </p:sp>
    </p:spTree>
    <p:extLst>
      <p:ext uri="{BB962C8B-B14F-4D97-AF65-F5344CB8AC3E}">
        <p14:creationId xmlns:p14="http://schemas.microsoft.com/office/powerpoint/2010/main" val="476129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C417E0C4-3AD1-4BB5-99D4-05FB526786CD}" type="datetimeFigureOut">
              <a:rPr lang="en-US"/>
              <a:pPr/>
              <a:t>15/05/2019</a:t>
            </a:fld>
            <a:endParaRPr lang="en-US"/>
          </a:p>
        </p:txBody>
      </p:sp>
      <p:sp>
        <p:nvSpPr>
          <p:cNvPr id="19460" name="Rectangle 4"/>
          <p:cNvSpPr>
            <a:spLocks noRo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963EA5A-9A87-4C39-A642-F37A185C5BF2}" type="slidenum">
              <a:rPr lang="en-US"/>
              <a:pPr/>
              <a:t>‹#›</a:t>
            </a:fld>
            <a:endParaRPr lang="en-US"/>
          </a:p>
        </p:txBody>
      </p:sp>
    </p:spTree>
    <p:extLst>
      <p:ext uri="{BB962C8B-B14F-4D97-AF65-F5344CB8AC3E}">
        <p14:creationId xmlns:p14="http://schemas.microsoft.com/office/powerpoint/2010/main" val="259424705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52B9E5-7EB9-4A4F-821C-2950E6420357}" type="datetimeFigureOut">
              <a:rPr lang="en-US"/>
              <a:pPr>
                <a:defRPr/>
              </a:pPr>
              <a:t>15/05/2019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6BA6AC-C484-43D1-9F0D-5410C23E2C80}" type="slidenum">
              <a:rPr lang="en-US"/>
              <a:pPr>
                <a:defRPr/>
              </a:pPr>
              <a:t>‹#›</a:t>
            </a:fld>
            <a:endParaRPr lang="en-US"/>
          </a:p>
        </p:txBody>
      </p:sp>
    </p:spTree>
    <p:extLst>
      <p:ext uri="{BB962C8B-B14F-4D97-AF65-F5344CB8AC3E}">
        <p14:creationId xmlns:p14="http://schemas.microsoft.com/office/powerpoint/2010/main" val="3551966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EE4781-793C-4508-BAC3-7A24FF1EC37D}" type="datetimeFigureOut">
              <a:rPr lang="en-US"/>
              <a:pPr>
                <a:defRPr/>
              </a:pPr>
              <a:t>15/05/2019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7F177-537C-4ED5-B4BE-28761FDC78B0}" type="slidenum">
              <a:rPr lang="en-US"/>
              <a:pPr>
                <a:defRPr/>
              </a:pPr>
              <a:t>‹#›</a:t>
            </a:fld>
            <a:endParaRPr lang="en-US"/>
          </a:p>
        </p:txBody>
      </p:sp>
    </p:spTree>
    <p:extLst>
      <p:ext uri="{BB962C8B-B14F-4D97-AF65-F5344CB8AC3E}">
        <p14:creationId xmlns:p14="http://schemas.microsoft.com/office/powerpoint/2010/main" val="1075895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1F5A7B-6991-4B91-B22B-A30CB6B4AFC2}" type="datetimeFigureOut">
              <a:rPr lang="en-US"/>
              <a:pPr>
                <a:defRPr/>
              </a:pPr>
              <a:t>15/05/2019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179BD4-A9A1-4607-B696-D206523C22B9}" type="slidenum">
              <a:rPr lang="en-US"/>
              <a:pPr>
                <a:defRPr/>
              </a:pPr>
              <a:t>‹#›</a:t>
            </a:fld>
            <a:endParaRPr lang="en-US"/>
          </a:p>
        </p:txBody>
      </p:sp>
    </p:spTree>
    <p:extLst>
      <p:ext uri="{BB962C8B-B14F-4D97-AF65-F5344CB8AC3E}">
        <p14:creationId xmlns:p14="http://schemas.microsoft.com/office/powerpoint/2010/main" val="2411175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D649A0-CA52-40D2-B8AC-70FA61B588DB}" type="datetimeFigureOut">
              <a:rPr lang="en-US"/>
              <a:pPr>
                <a:defRPr/>
              </a:pPr>
              <a:t>15/05/2019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AF66A3-6020-4974-8F8D-DD628E1C7049}" type="slidenum">
              <a:rPr lang="en-US"/>
              <a:pPr>
                <a:defRPr/>
              </a:pPr>
              <a:t>‹#›</a:t>
            </a:fld>
            <a:endParaRPr lang="en-US"/>
          </a:p>
        </p:txBody>
      </p:sp>
    </p:spTree>
    <p:extLst>
      <p:ext uri="{BB962C8B-B14F-4D97-AF65-F5344CB8AC3E}">
        <p14:creationId xmlns:p14="http://schemas.microsoft.com/office/powerpoint/2010/main" val="464956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049EB4-B998-476F-8721-F1B25DEF75D3}" type="datetimeFigureOut">
              <a:rPr lang="en-US"/>
              <a:pPr>
                <a:defRPr/>
              </a:pPr>
              <a:t>15/05/2019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B41D67-E0F2-48E8-8954-35176AE491F4}" type="slidenum">
              <a:rPr lang="en-US"/>
              <a:pPr>
                <a:defRPr/>
              </a:pPr>
              <a:t>‹#›</a:t>
            </a:fld>
            <a:endParaRPr lang="en-US"/>
          </a:p>
        </p:txBody>
      </p:sp>
    </p:spTree>
    <p:extLst>
      <p:ext uri="{BB962C8B-B14F-4D97-AF65-F5344CB8AC3E}">
        <p14:creationId xmlns:p14="http://schemas.microsoft.com/office/powerpoint/2010/main" val="3762377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755B8F6-32EC-46B8-B0C4-5EAF13EDD185}" type="datetimeFigureOut">
              <a:rPr lang="en-US"/>
              <a:pPr>
                <a:defRPr/>
              </a:pPr>
              <a:t>15/05/2019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00C29-9D12-4571-BAE8-1522D406B932}" type="slidenum">
              <a:rPr lang="en-US"/>
              <a:pPr>
                <a:defRPr/>
              </a:pPr>
              <a:t>‹#›</a:t>
            </a:fld>
            <a:endParaRPr lang="en-US"/>
          </a:p>
        </p:txBody>
      </p:sp>
    </p:spTree>
    <p:extLst>
      <p:ext uri="{BB962C8B-B14F-4D97-AF65-F5344CB8AC3E}">
        <p14:creationId xmlns:p14="http://schemas.microsoft.com/office/powerpoint/2010/main" val="208851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9F86CA4-9C78-4982-9586-D8F09D5BABAC}" type="datetimeFigureOut">
              <a:rPr lang="en-US"/>
              <a:pPr>
                <a:defRPr/>
              </a:pPr>
              <a:t>15/05/2019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6D4A39-CCD7-4B5E-87DE-7276A37D9BFB}" type="slidenum">
              <a:rPr lang="en-US"/>
              <a:pPr>
                <a:defRPr/>
              </a:pPr>
              <a:t>‹#›</a:t>
            </a:fld>
            <a:endParaRPr lang="en-US"/>
          </a:p>
        </p:txBody>
      </p:sp>
    </p:spTree>
    <p:extLst>
      <p:ext uri="{BB962C8B-B14F-4D97-AF65-F5344CB8AC3E}">
        <p14:creationId xmlns:p14="http://schemas.microsoft.com/office/powerpoint/2010/main" val="211745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B8D0F82-AD3E-4032-98EF-90081CEA6129}" type="datetimeFigureOut">
              <a:rPr lang="en-US"/>
              <a:pPr>
                <a:defRPr/>
              </a:pPr>
              <a:t>15/05/2019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7CC71D-51D5-4185-B3A3-91AF4A85C4F9}" type="slidenum">
              <a:rPr lang="en-US"/>
              <a:pPr>
                <a:defRPr/>
              </a:pPr>
              <a:t>‹#›</a:t>
            </a:fld>
            <a:endParaRPr lang="en-US"/>
          </a:p>
        </p:txBody>
      </p:sp>
    </p:spTree>
    <p:extLst>
      <p:ext uri="{BB962C8B-B14F-4D97-AF65-F5344CB8AC3E}">
        <p14:creationId xmlns:p14="http://schemas.microsoft.com/office/powerpoint/2010/main" val="316270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D76471D-B25A-4A15-AE43-19FFF3B4B251}" type="datetimeFigureOut">
              <a:rPr lang="en-US"/>
              <a:pPr>
                <a:defRPr/>
              </a:pPr>
              <a:t>15/05/2019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BD331-1671-47D4-8FD2-E2297920B8AF}" type="slidenum">
              <a:rPr lang="en-US"/>
              <a:pPr>
                <a:defRPr/>
              </a:pPr>
              <a:t>‹#›</a:t>
            </a:fld>
            <a:endParaRPr lang="en-US"/>
          </a:p>
        </p:txBody>
      </p:sp>
    </p:spTree>
    <p:extLst>
      <p:ext uri="{BB962C8B-B14F-4D97-AF65-F5344CB8AC3E}">
        <p14:creationId xmlns:p14="http://schemas.microsoft.com/office/powerpoint/2010/main" val="2866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559CAA-777B-4E39-B131-AFD894C86C77}" type="datetimeFigureOut">
              <a:rPr lang="en-US"/>
              <a:pPr>
                <a:defRPr/>
              </a:pPr>
              <a:t>15/05/2019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26C4EE-180B-4CD9-B5FE-43E364AD2AC9}" type="slidenum">
              <a:rPr lang="en-US"/>
              <a:pPr>
                <a:defRPr/>
              </a:pPr>
              <a:t>‹#›</a:t>
            </a:fld>
            <a:endParaRPr lang="en-US"/>
          </a:p>
        </p:txBody>
      </p:sp>
    </p:spTree>
    <p:extLst>
      <p:ext uri="{BB962C8B-B14F-4D97-AF65-F5344CB8AC3E}">
        <p14:creationId xmlns:p14="http://schemas.microsoft.com/office/powerpoint/2010/main" val="184194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C2441C-D34D-450F-A154-529E0705F847}" type="datetimeFigureOut">
              <a:rPr lang="en-US"/>
              <a:pPr>
                <a:defRPr/>
              </a:pPr>
              <a:t>15/05/2019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95881A-B904-4DDC-B029-A934F2CFCE54}" type="slidenum">
              <a:rPr lang="en-US"/>
              <a:pPr>
                <a:defRPr/>
              </a:pPr>
              <a:t>‹#›</a:t>
            </a:fld>
            <a:endParaRPr lang="en-US"/>
          </a:p>
        </p:txBody>
      </p:sp>
    </p:spTree>
    <p:extLst>
      <p:ext uri="{BB962C8B-B14F-4D97-AF65-F5344CB8AC3E}">
        <p14:creationId xmlns:p14="http://schemas.microsoft.com/office/powerpoint/2010/main" val="4287886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30F3463-3008-4148-AED1-C735781EC096}" type="datetimeFigureOut">
              <a:rPr lang="en-US"/>
              <a:pPr>
                <a:defRPr/>
              </a:pPr>
              <a:t>15/05/2019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74C290C3-B8A9-4FB1-94B7-092A2D31A8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1.wav"/><Relationship Id="rId7"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slide" Target="slide3.xml"/><Relationship Id="rId4" Type="http://schemas.openxmlformats.org/officeDocument/2006/relationships/slide" Target="slide2.xml"/><Relationship Id="rId9"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1.xml"/><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1.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1.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slide" Target="slide1.xml"/><Relationship Id="rId4" Type="http://schemas.openxmlformats.org/officeDocument/2006/relationships/audio" Target="../media/audio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600200" y="457200"/>
            <a:ext cx="3276600" cy="3276600"/>
          </a:xfrm>
          <a:prstGeom prst="rect">
            <a:avLst/>
          </a:prstGeom>
          <a:solidFill>
            <a:schemeClr val="bg1"/>
          </a:solidFill>
          <a:ln w="4762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SG_submit">
            <a:hlinkClick r:id="rId4" action="ppaction://hlinksldjump"/>
          </p:cNvPr>
          <p:cNvSpPr>
            <a:spLocks noChangeArrowheads="1"/>
          </p:cNvSpPr>
          <p:nvPr/>
        </p:nvSpPr>
        <p:spPr bwMode="auto">
          <a:xfrm>
            <a:off x="2611438" y="5389563"/>
            <a:ext cx="8382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p>
            <a:pPr algn="ctr"/>
            <a:r>
              <a:rPr lang="en-SG" sz="2800" b="1">
                <a:solidFill>
                  <a:srgbClr val="FFFFFF"/>
                </a:solidFill>
                <a:latin typeface="Calibri" pitchFamily="34" charset="0"/>
              </a:rPr>
              <a:t>1</a:t>
            </a:r>
          </a:p>
        </p:txBody>
      </p:sp>
      <p:sp>
        <p:nvSpPr>
          <p:cNvPr id="2" name="SG_submit">
            <a:hlinkClick r:id="rId5" action="ppaction://hlinksldjump"/>
          </p:cNvPr>
          <p:cNvSpPr>
            <a:spLocks noChangeArrowheads="1"/>
          </p:cNvSpPr>
          <p:nvPr/>
        </p:nvSpPr>
        <p:spPr bwMode="auto">
          <a:xfrm>
            <a:off x="3449638" y="5389563"/>
            <a:ext cx="8382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p>
            <a:pPr algn="ctr"/>
            <a:r>
              <a:rPr lang="en-SG" sz="2800" b="1">
                <a:solidFill>
                  <a:srgbClr val="FFFFFF"/>
                </a:solidFill>
                <a:latin typeface="Calibri" pitchFamily="34" charset="0"/>
              </a:rPr>
              <a:t>2</a:t>
            </a:r>
          </a:p>
        </p:txBody>
      </p:sp>
      <p:sp>
        <p:nvSpPr>
          <p:cNvPr id="3" name="SG_submit">
            <a:hlinkClick r:id="rId6" action="ppaction://hlinksldjump"/>
          </p:cNvPr>
          <p:cNvSpPr>
            <a:spLocks noChangeArrowheads="1"/>
          </p:cNvSpPr>
          <p:nvPr/>
        </p:nvSpPr>
        <p:spPr bwMode="auto">
          <a:xfrm>
            <a:off x="4287838" y="5400675"/>
            <a:ext cx="8382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p>
            <a:pPr algn="ctr"/>
            <a:r>
              <a:rPr lang="en-SG" sz="2800" b="1">
                <a:solidFill>
                  <a:srgbClr val="FFFFFF"/>
                </a:solidFill>
                <a:latin typeface="Calibri" pitchFamily="34" charset="0"/>
              </a:rPr>
              <a:t>3</a:t>
            </a:r>
          </a:p>
        </p:txBody>
      </p:sp>
      <p:sp>
        <p:nvSpPr>
          <p:cNvPr id="4" name="SG_submit">
            <a:hlinkClick r:id="rId7" action="ppaction://hlinksldjump"/>
          </p:cNvPr>
          <p:cNvSpPr>
            <a:spLocks noChangeArrowheads="1"/>
          </p:cNvSpPr>
          <p:nvPr/>
        </p:nvSpPr>
        <p:spPr bwMode="auto">
          <a:xfrm>
            <a:off x="5133975" y="5400675"/>
            <a:ext cx="8382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p>
            <a:pPr algn="ctr"/>
            <a:r>
              <a:rPr lang="en-SG" sz="2800" b="1">
                <a:solidFill>
                  <a:srgbClr val="FFFFFF"/>
                </a:solidFill>
                <a:latin typeface="Calibri" pitchFamily="34" charset="0"/>
              </a:rPr>
              <a:t>4</a:t>
            </a:r>
          </a:p>
        </p:txBody>
      </p:sp>
      <p:sp>
        <p:nvSpPr>
          <p:cNvPr id="5" name="SG_submit">
            <a:hlinkClick r:id="rId8" action="ppaction://hlinksldjump"/>
          </p:cNvPr>
          <p:cNvSpPr>
            <a:spLocks noChangeArrowheads="1"/>
          </p:cNvSpPr>
          <p:nvPr/>
        </p:nvSpPr>
        <p:spPr bwMode="auto">
          <a:xfrm>
            <a:off x="5988050" y="5400675"/>
            <a:ext cx="8382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chemeClr val="tx1"/>
            </a:solidFill>
            <a:miter lim="800000"/>
            <a:headEnd/>
            <a:tailEnd/>
          </a:ln>
        </p:spPr>
        <p:txBody>
          <a:bodyPr anchor="ctr"/>
          <a:lstStyle/>
          <a:p>
            <a:pPr algn="ctr"/>
            <a:r>
              <a:rPr lang="en-SG" sz="2800" b="1">
                <a:solidFill>
                  <a:srgbClr val="FFFFFF"/>
                </a:solidFill>
                <a:latin typeface="Calibri" pitchFamily="34" charset="0"/>
              </a:rPr>
              <a:t>5</a:t>
            </a:r>
          </a:p>
        </p:txBody>
      </p:sp>
      <p:sp>
        <p:nvSpPr>
          <p:cNvPr id="13319" name="Line 3"/>
          <p:cNvSpPr>
            <a:spLocks noChangeShapeType="1"/>
          </p:cNvSpPr>
          <p:nvPr/>
        </p:nvSpPr>
        <p:spPr bwMode="auto">
          <a:xfrm flipV="1">
            <a:off x="3200400" y="3505200"/>
            <a:ext cx="1588" cy="750888"/>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0" name="Text Box 4"/>
          <p:cNvSpPr txBox="1">
            <a:spLocks noChangeArrowheads="1"/>
          </p:cNvSpPr>
          <p:nvPr/>
        </p:nvSpPr>
        <p:spPr bwMode="auto">
          <a:xfrm>
            <a:off x="2286000" y="4191000"/>
            <a:ext cx="1835150" cy="457200"/>
          </a:xfrm>
          <a:prstGeom prst="rect">
            <a:avLst/>
          </a:prstGeom>
          <a:ln/>
          <a:extLst/>
        </p:spPr>
        <p:style>
          <a:lnRef idx="1">
            <a:schemeClr val="accent1"/>
          </a:lnRef>
          <a:fillRef idx="2">
            <a:schemeClr val="accent1"/>
          </a:fillRef>
          <a:effectRef idx="1">
            <a:schemeClr val="accent1"/>
          </a:effectRef>
          <a:fontRef idx="minor">
            <a:schemeClr val="dk1"/>
          </a:fontRef>
        </p:style>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auto">
              <a:spcBef>
                <a:spcPct val="50000"/>
              </a:spcBef>
              <a:spcAft>
                <a:spcPts val="0"/>
              </a:spcAft>
              <a:defRPr/>
            </a:pPr>
            <a:r>
              <a:rPr lang="en-US" b="1" dirty="0" err="1" smtClean="0">
                <a:solidFill>
                  <a:srgbClr val="FF0000"/>
                </a:solidFill>
                <a:latin typeface="Arial Black" panose="020B0A04020102020204" pitchFamily="34" charset="0"/>
              </a:rPr>
              <a:t>Bắt</a:t>
            </a:r>
            <a:r>
              <a:rPr lang="en-US" b="1" dirty="0" smtClean="0">
                <a:solidFill>
                  <a:srgbClr val="FF0000"/>
                </a:solidFill>
                <a:latin typeface="Arial Black" panose="020B0A04020102020204" pitchFamily="34" charset="0"/>
              </a:rPr>
              <a:t> </a:t>
            </a:r>
            <a:r>
              <a:rPr lang="en-US" b="1" dirty="0" err="1" smtClean="0">
                <a:solidFill>
                  <a:srgbClr val="FF0000"/>
                </a:solidFill>
                <a:latin typeface="Arial Black" panose="020B0A04020102020204" pitchFamily="34" charset="0"/>
              </a:rPr>
              <a:t>Đầu</a:t>
            </a:r>
            <a:endParaRPr lang="vi-VN" b="1" dirty="0">
              <a:solidFill>
                <a:srgbClr val="FF0000"/>
              </a:solidFill>
              <a:latin typeface="Verdana" panose="020B0604030504040204" pitchFamily="34" charset="0"/>
            </a:endParaRPr>
          </a:p>
        </p:txBody>
      </p:sp>
      <p:sp>
        <p:nvSpPr>
          <p:cNvPr id="13321" name="Text Box 31"/>
          <p:cNvSpPr txBox="1">
            <a:spLocks noChangeArrowheads="1"/>
          </p:cNvSpPr>
          <p:nvPr/>
        </p:nvSpPr>
        <p:spPr bwMode="auto">
          <a:xfrm rot="1341192">
            <a:off x="1974850" y="1598613"/>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sz="1400" b="1">
                <a:solidFill>
                  <a:srgbClr val="FFFF99"/>
                </a:solidFill>
                <a:latin typeface="Tahoma" pitchFamily="34" charset="0"/>
              </a:rPr>
              <a:t>May mắn</a:t>
            </a:r>
          </a:p>
        </p:txBody>
      </p:sp>
      <p:sp>
        <p:nvSpPr>
          <p:cNvPr id="13322" name="Text Box 32"/>
          <p:cNvSpPr txBox="1">
            <a:spLocks noChangeArrowheads="1"/>
          </p:cNvSpPr>
          <p:nvPr/>
        </p:nvSpPr>
        <p:spPr bwMode="auto">
          <a:xfrm rot="-384920">
            <a:off x="3657600" y="1524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spcBef>
                <a:spcPct val="50000"/>
              </a:spcBef>
            </a:pPr>
            <a:r>
              <a:rPr lang="en-US" sz="1400" b="1">
                <a:solidFill>
                  <a:srgbClr val="FFFF99"/>
                </a:solidFill>
                <a:latin typeface="Tahoma" pitchFamily="34" charset="0"/>
              </a:rPr>
              <a:t>May mắn</a:t>
            </a:r>
          </a:p>
        </p:txBody>
      </p:sp>
      <p:grpSp>
        <p:nvGrpSpPr>
          <p:cNvPr id="82977" name="Group 33"/>
          <p:cNvGrpSpPr>
            <a:grpSpLocks/>
          </p:cNvGrpSpPr>
          <p:nvPr/>
        </p:nvGrpSpPr>
        <p:grpSpPr bwMode="auto">
          <a:xfrm>
            <a:off x="1828800" y="519113"/>
            <a:ext cx="2925763" cy="2919412"/>
            <a:chOff x="140" y="368"/>
            <a:chExt cx="1843" cy="1839"/>
          </a:xfrm>
        </p:grpSpPr>
        <p:pic>
          <p:nvPicPr>
            <p:cNvPr id="13330" name="Picture 34" descr="chic non k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 y="368"/>
              <a:ext cx="1843" cy="1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1" name="Text Box 35"/>
            <p:cNvSpPr txBox="1">
              <a:spLocks noChangeArrowheads="1"/>
            </p:cNvSpPr>
            <p:nvPr/>
          </p:nvSpPr>
          <p:spPr bwMode="auto">
            <a:xfrm rot="-979316">
              <a:off x="288" y="1246"/>
              <a:ext cx="4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sz="1400" b="1">
                  <a:latin typeface="Arial" pitchFamily="34" charset="0"/>
                </a:rPr>
                <a:t>Phần thưởng</a:t>
              </a:r>
            </a:p>
          </p:txBody>
        </p:sp>
        <p:sp>
          <p:nvSpPr>
            <p:cNvPr id="13332" name="Text Box 36"/>
            <p:cNvSpPr txBox="1">
              <a:spLocks noChangeArrowheads="1"/>
            </p:cNvSpPr>
            <p:nvPr/>
          </p:nvSpPr>
          <p:spPr bwMode="auto">
            <a:xfrm rot="3591731">
              <a:off x="648" y="619"/>
              <a:ext cx="4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sz="1400" b="1">
                  <a:solidFill>
                    <a:srgbClr val="000099"/>
                  </a:solidFill>
                  <a:latin typeface="Arial" pitchFamily="34" charset="0"/>
                </a:rPr>
                <a:t>Phần thưởng</a:t>
              </a:r>
            </a:p>
          </p:txBody>
        </p:sp>
        <p:sp>
          <p:nvSpPr>
            <p:cNvPr id="13333" name="Text Box 37"/>
            <p:cNvSpPr txBox="1">
              <a:spLocks noChangeArrowheads="1"/>
            </p:cNvSpPr>
            <p:nvPr/>
          </p:nvSpPr>
          <p:spPr bwMode="auto">
            <a:xfrm rot="-2278497">
              <a:off x="1392" y="838"/>
              <a:ext cx="41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ctr">
                <a:spcBef>
                  <a:spcPct val="50000"/>
                </a:spcBef>
              </a:pPr>
              <a:r>
                <a:rPr lang="en-US" sz="1400" b="1">
                  <a:solidFill>
                    <a:srgbClr val="FFFF00"/>
                  </a:solidFill>
                  <a:latin typeface="Arial" pitchFamily="34" charset="0"/>
                </a:rPr>
                <a:t>Phần thưởng</a:t>
              </a:r>
            </a:p>
          </p:txBody>
        </p:sp>
      </p:grpSp>
      <p:sp>
        <p:nvSpPr>
          <p:cNvPr id="7" name="SG_submit"/>
          <p:cNvSpPr>
            <a:spLocks noChangeArrowheads="1"/>
          </p:cNvSpPr>
          <p:nvPr/>
        </p:nvSpPr>
        <p:spPr bwMode="auto">
          <a:xfrm>
            <a:off x="6843713" y="5389563"/>
            <a:ext cx="2667000" cy="533400"/>
          </a:xfrm>
          <a:prstGeom prst="bevel">
            <a:avLst>
              <a:gd name="adj" fmla="val 12500"/>
            </a:avLst>
          </a:prstGeom>
          <a:gradFill rotWithShape="1">
            <a:gsLst>
              <a:gs pos="0">
                <a:srgbClr val="003B3B"/>
              </a:gs>
              <a:gs pos="50000">
                <a:srgbClr val="008080"/>
              </a:gs>
              <a:gs pos="100000">
                <a:srgbClr val="003B3B"/>
              </a:gs>
            </a:gsLst>
            <a:lin ang="5400000" scaled="1"/>
          </a:gradFill>
          <a:ln w="12700" algn="ctr">
            <a:solidFill>
              <a:srgbClr val="003300"/>
            </a:solidFill>
            <a:miter lim="800000"/>
            <a:headEnd/>
            <a:tailEnd/>
          </a:ln>
        </p:spPr>
        <p:txBody>
          <a:bodyPr anchor="ctr"/>
          <a:lstStyle/>
          <a:p>
            <a:pPr algn="ctr"/>
            <a:r>
              <a:rPr lang="en-SG" sz="2400" b="1">
                <a:solidFill>
                  <a:srgbClr val="FFFF00"/>
                </a:solidFill>
                <a:latin typeface="Calibri" pitchFamily="34" charset="0"/>
              </a:rPr>
              <a:t>Phần Thưởng</a:t>
            </a:r>
          </a:p>
        </p:txBody>
      </p:sp>
      <p:sp>
        <p:nvSpPr>
          <p:cNvPr id="82989" name="AutoShape 45"/>
          <p:cNvSpPr>
            <a:spLocks noChangeArrowheads="1"/>
          </p:cNvSpPr>
          <p:nvPr/>
        </p:nvSpPr>
        <p:spPr bwMode="auto">
          <a:xfrm>
            <a:off x="5988050" y="838200"/>
            <a:ext cx="5562600" cy="2514600"/>
          </a:xfrm>
          <a:prstGeom prst="flowChartAlternateProcess">
            <a:avLst/>
          </a:prstGeom>
          <a:solidFill>
            <a:srgbClr val="FFFF99"/>
          </a:solidFill>
          <a:ln w="28575">
            <a:solidFill>
              <a:srgbClr val="1C1C1C">
                <a:alpha val="78822"/>
              </a:srgbClr>
            </a:solidFill>
            <a:miter lim="800000"/>
            <a:headEnd/>
            <a:tailEnd/>
          </a:ln>
        </p:spPr>
        <p:txBody>
          <a:bodyPr wrap="none" anchor="ctr"/>
          <a:lstStyle/>
          <a:p>
            <a:pPr algn="ctr"/>
            <a:r>
              <a:rPr lang="en-US" sz="2800" b="1">
                <a:solidFill>
                  <a:srgbClr val="FF0000"/>
                </a:solidFill>
              </a:rPr>
              <a:t>Phần thưởng của bạn </a:t>
            </a:r>
          </a:p>
          <a:p>
            <a:pPr algn="ctr"/>
            <a:r>
              <a:rPr lang="en-US" sz="2800" b="1">
                <a:solidFill>
                  <a:srgbClr val="FF0000"/>
                </a:solidFill>
              </a:rPr>
              <a:t>là một gói BIM BIM</a:t>
            </a:r>
          </a:p>
          <a:p>
            <a:pPr algn="ctr"/>
            <a:endParaRPr lang="en-US" sz="2800" b="1">
              <a:solidFill>
                <a:srgbClr val="FF0000"/>
              </a:solidFill>
            </a:endParaRPr>
          </a:p>
          <a:p>
            <a:pPr algn="ctr"/>
            <a:endParaRPr lang="en-US" sz="2800" b="1">
              <a:solidFill>
                <a:srgbClr val="FF0000"/>
              </a:solidFill>
            </a:endParaRPr>
          </a:p>
        </p:txBody>
      </p:sp>
      <p:sp>
        <p:nvSpPr>
          <p:cNvPr id="82990" name="AutoShape 46"/>
          <p:cNvSpPr>
            <a:spLocks noChangeArrowheads="1"/>
          </p:cNvSpPr>
          <p:nvPr/>
        </p:nvSpPr>
        <p:spPr bwMode="auto">
          <a:xfrm>
            <a:off x="5878513" y="915988"/>
            <a:ext cx="5562600" cy="2514600"/>
          </a:xfrm>
          <a:prstGeom prst="flowChartAlternateProcess">
            <a:avLst/>
          </a:prstGeom>
          <a:solidFill>
            <a:srgbClr val="FFFF99"/>
          </a:solidFill>
          <a:ln w="28575">
            <a:solidFill>
              <a:srgbClr val="1C1C1C">
                <a:alpha val="78822"/>
              </a:srgbClr>
            </a:solidFill>
            <a:miter lim="800000"/>
            <a:headEnd/>
            <a:tailEnd/>
          </a:ln>
        </p:spPr>
        <p:txBody>
          <a:bodyPr wrap="none" anchor="ctr"/>
          <a:lstStyle/>
          <a:p>
            <a:pPr algn="ctr"/>
            <a:r>
              <a:rPr lang="en-US" sz="2800" b="1">
                <a:solidFill>
                  <a:srgbClr val="FF0000"/>
                </a:solidFill>
              </a:rPr>
              <a:t>Phần thưởng của bạn </a:t>
            </a:r>
          </a:p>
          <a:p>
            <a:pPr algn="ctr"/>
            <a:r>
              <a:rPr lang="en-US" sz="2800" b="1">
                <a:solidFill>
                  <a:srgbClr val="FF0000"/>
                </a:solidFill>
              </a:rPr>
              <a:t>là một tràng vỗ tay của cả lớp</a:t>
            </a:r>
          </a:p>
          <a:p>
            <a:pPr algn="ctr"/>
            <a:endParaRPr lang="en-US" sz="2800" b="1">
              <a:solidFill>
                <a:srgbClr val="FF0000"/>
              </a:solidFill>
            </a:endParaRPr>
          </a:p>
        </p:txBody>
      </p:sp>
      <p:sp>
        <p:nvSpPr>
          <p:cNvPr id="82991" name="AutoShape 47"/>
          <p:cNvSpPr>
            <a:spLocks noChangeArrowheads="1"/>
          </p:cNvSpPr>
          <p:nvPr/>
        </p:nvSpPr>
        <p:spPr bwMode="auto">
          <a:xfrm>
            <a:off x="5894388" y="876300"/>
            <a:ext cx="5562600" cy="2514600"/>
          </a:xfrm>
          <a:prstGeom prst="flowChartAlternateProcess">
            <a:avLst/>
          </a:prstGeom>
          <a:solidFill>
            <a:srgbClr val="FFFF99"/>
          </a:solidFill>
          <a:ln w="28575">
            <a:solidFill>
              <a:srgbClr val="1C1C1C">
                <a:alpha val="78822"/>
              </a:srgbClr>
            </a:solidFill>
            <a:miter lim="800000"/>
            <a:headEnd/>
            <a:tailEnd/>
          </a:ln>
        </p:spPr>
        <p:txBody>
          <a:bodyPr wrap="none" anchor="ctr"/>
          <a:lstStyle/>
          <a:p>
            <a:pPr algn="ctr"/>
            <a:r>
              <a:rPr lang="en-US" sz="2800" b="1">
                <a:solidFill>
                  <a:srgbClr val="FF0000"/>
                </a:solidFill>
              </a:rPr>
              <a:t>Phần thưởng của bạn </a:t>
            </a:r>
          </a:p>
          <a:p>
            <a:pPr algn="ctr"/>
            <a:r>
              <a:rPr lang="en-US" sz="2800" b="1">
                <a:solidFill>
                  <a:srgbClr val="FF0000"/>
                </a:solidFill>
              </a:rPr>
              <a:t>là một chiếc bút chì </a:t>
            </a:r>
          </a:p>
          <a:p>
            <a:pPr algn="ctr"/>
            <a:endParaRPr lang="en-US" sz="2800" b="1">
              <a:solidFill>
                <a:srgbClr val="FF0000"/>
              </a:solidFill>
            </a:endParaRPr>
          </a:p>
        </p:txBody>
      </p:sp>
      <p:sp>
        <p:nvSpPr>
          <p:cNvPr id="43" name="AutoShape 47"/>
          <p:cNvSpPr>
            <a:spLocks noChangeArrowheads="1"/>
          </p:cNvSpPr>
          <p:nvPr/>
        </p:nvSpPr>
        <p:spPr bwMode="auto">
          <a:xfrm>
            <a:off x="5919788" y="836613"/>
            <a:ext cx="5562600" cy="2514600"/>
          </a:xfrm>
          <a:prstGeom prst="flowChartAlternateProcess">
            <a:avLst/>
          </a:prstGeom>
          <a:solidFill>
            <a:srgbClr val="FFFF99"/>
          </a:solidFill>
          <a:ln w="28575">
            <a:solidFill>
              <a:srgbClr val="1C1C1C">
                <a:alpha val="78822"/>
              </a:srgbClr>
            </a:solidFill>
            <a:miter lim="800000"/>
            <a:headEnd/>
            <a:tailEnd/>
          </a:ln>
        </p:spPr>
        <p:txBody>
          <a:bodyPr wrap="none" anchor="ctr"/>
          <a:lstStyle/>
          <a:p>
            <a:pPr algn="ctr"/>
            <a:r>
              <a:rPr lang="en-US" sz="2800" b="1">
                <a:solidFill>
                  <a:srgbClr val="FF0000"/>
                </a:solidFill>
              </a:rPr>
              <a:t>Phần thưởng của bạn </a:t>
            </a:r>
          </a:p>
          <a:p>
            <a:pPr algn="ctr"/>
            <a:r>
              <a:rPr lang="en-US" sz="2800" b="1">
                <a:solidFill>
                  <a:srgbClr val="FF0000"/>
                </a:solidFill>
              </a:rPr>
              <a:t>là một chiếc kẹo mút </a:t>
            </a:r>
          </a:p>
          <a:p>
            <a:pPr algn="ctr"/>
            <a:endParaRPr lang="en-US" sz="2800" b="1">
              <a:solidFill>
                <a:srgbClr val="FF0000"/>
              </a:solidFill>
            </a:endParaRPr>
          </a:p>
        </p:txBody>
      </p:sp>
      <p:sp>
        <p:nvSpPr>
          <p:cNvPr id="44" name="AutoShape 47"/>
          <p:cNvSpPr>
            <a:spLocks noChangeArrowheads="1"/>
          </p:cNvSpPr>
          <p:nvPr/>
        </p:nvSpPr>
        <p:spPr bwMode="auto">
          <a:xfrm>
            <a:off x="5957888" y="884238"/>
            <a:ext cx="5562600" cy="2514600"/>
          </a:xfrm>
          <a:prstGeom prst="flowChartAlternateProcess">
            <a:avLst/>
          </a:prstGeom>
          <a:solidFill>
            <a:srgbClr val="FFFF99"/>
          </a:solidFill>
          <a:ln w="28575">
            <a:solidFill>
              <a:srgbClr val="1C1C1C">
                <a:alpha val="78822"/>
              </a:srgbClr>
            </a:solidFill>
            <a:miter lim="800000"/>
            <a:headEnd/>
            <a:tailEnd/>
          </a:ln>
        </p:spPr>
        <p:txBody>
          <a:bodyPr wrap="none" anchor="ctr"/>
          <a:lstStyle/>
          <a:p>
            <a:pPr algn="ctr"/>
            <a:r>
              <a:rPr lang="en-US" sz="2800" b="1">
                <a:solidFill>
                  <a:srgbClr val="FF0000"/>
                </a:solidFill>
              </a:rPr>
              <a:t>Phần thưởng của bạn </a:t>
            </a:r>
          </a:p>
          <a:p>
            <a:pPr algn="ctr"/>
            <a:r>
              <a:rPr lang="en-US" sz="2800" b="1">
                <a:solidFill>
                  <a:srgbClr val="FF0000"/>
                </a:solidFill>
              </a:rPr>
              <a:t>là một phong kẹo </a:t>
            </a:r>
          </a:p>
          <a:p>
            <a:pPr algn="ctr"/>
            <a:endParaRPr lang="en-US" sz="2800" b="1">
              <a:solidFill>
                <a:srgbClr val="FF0000"/>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decel="50000" fill="hold" nodeType="clickEffect">
                                  <p:stCondLst>
                                    <p:cond delay="0"/>
                                  </p:stCondLst>
                                  <p:childTnLst>
                                    <p:animRot by="24000000">
                                      <p:cBhvr>
                                        <p:cTn id="6" dur="3000" fill="hold"/>
                                        <p:tgtEl>
                                          <p:spTgt spid="82977"/>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decel="50000" fill="hold" nodeType="clickEffect">
                                  <p:stCondLst>
                                    <p:cond delay="0"/>
                                  </p:stCondLst>
                                  <p:childTnLst>
                                    <p:animRot by="26400000">
                                      <p:cBhvr>
                                        <p:cTn id="10" dur="2000" fill="hold"/>
                                        <p:tgtEl>
                                          <p:spTgt spid="82977"/>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decel="50000" fill="hold" nodeType="clickEffect">
                                  <p:stCondLst>
                                    <p:cond delay="0"/>
                                  </p:stCondLst>
                                  <p:childTnLst>
                                    <p:animRot by="28800000">
                                      <p:cBhvr>
                                        <p:cTn id="14" dur="2000" fill="hold"/>
                                        <p:tgtEl>
                                          <p:spTgt spid="82977"/>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decel="50000" fill="hold" nodeType="clickEffect">
                                  <p:stCondLst>
                                    <p:cond delay="0"/>
                                  </p:stCondLst>
                                  <p:childTnLst>
                                    <p:animRot by="26400000">
                                      <p:cBhvr>
                                        <p:cTn id="18" dur="2000" fill="hold"/>
                                        <p:tgtEl>
                                          <p:spTgt spid="82977"/>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decel="50000" fill="hold" nodeType="clickEffect">
                                  <p:stCondLst>
                                    <p:cond delay="0"/>
                                  </p:stCondLst>
                                  <p:childTnLst>
                                    <p:animRot by="31200000">
                                      <p:cBhvr>
                                        <p:cTn id="22" dur="2000" fill="hold"/>
                                        <p:tgtEl>
                                          <p:spTgt spid="82977"/>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decel="50000" fill="hold" nodeType="clickEffect">
                                  <p:stCondLst>
                                    <p:cond delay="0"/>
                                  </p:stCondLst>
                                  <p:childTnLst>
                                    <p:animRot by="36000000">
                                      <p:cBhvr>
                                        <p:cTn id="26" dur="2000" fill="hold"/>
                                        <p:tgtEl>
                                          <p:spTgt spid="82977"/>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decel="50000" fill="hold" nodeType="clickEffect">
                                  <p:stCondLst>
                                    <p:cond delay="0"/>
                                  </p:stCondLst>
                                  <p:childTnLst>
                                    <p:animRot by="38400000">
                                      <p:cBhvr>
                                        <p:cTn id="30" dur="2000" fill="hold"/>
                                        <p:tgtEl>
                                          <p:spTgt spid="82977"/>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mph" presetSubtype="0" decel="50000" fill="hold" nodeType="clickEffect">
                                  <p:stCondLst>
                                    <p:cond delay="0"/>
                                  </p:stCondLst>
                                  <p:childTnLst>
                                    <p:animRot by="28800000">
                                      <p:cBhvr>
                                        <p:cTn id="34" dur="2000" fill="hold"/>
                                        <p:tgtEl>
                                          <p:spTgt spid="8297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4"/>
                    </p:tgtEl>
                  </p:cond>
                </p:stCondLst>
                <p:endSync evt="end" delay="0">
                  <p:rtn val="all"/>
                </p:endSync>
                <p:childTnLst>
                  <p:par>
                    <p:cTn id="36" fill="hold" nodeType="clickPar">
                      <p:stCondLst>
                        <p:cond delay="0"/>
                      </p:stCondLst>
                      <p:childTnLst>
                        <p:par>
                          <p:cTn id="37" fill="hold" nodeType="withGroup">
                            <p:stCondLst>
                              <p:cond delay="0"/>
                            </p:stCondLst>
                            <p:childTnLst>
                              <p:par>
                                <p:cTn id="38" presetID="10" presetClass="exit" presetSubtype="0" fill="hold" grpId="0" nodeType="withEffect">
                                  <p:stCondLst>
                                    <p:cond delay="0"/>
                                  </p:stCondLst>
                                  <p:childTnLst>
                                    <p:animEffect transition="out" filter="fad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41" restart="whenNotActive" fill="hold" evtFilter="cancelBubble" nodeType="interactiveSeq">
                <p:stCondLst>
                  <p:cond evt="onClick" delay="0">
                    <p:tgtEl>
                      <p:spTgt spid="16"/>
                    </p:tgtEl>
                  </p:cond>
                </p:stCondLst>
                <p:endSync evt="end" delay="0">
                  <p:rtn val="all"/>
                </p:endSync>
                <p:childTnLst>
                  <p:par>
                    <p:cTn id="42" fill="hold" nodeType="clickPar">
                      <p:stCondLst>
                        <p:cond delay="0"/>
                      </p:stCondLst>
                      <p:childTnLst>
                        <p:par>
                          <p:cTn id="43" fill="hold" nodeType="withGroup">
                            <p:stCondLst>
                              <p:cond delay="0"/>
                            </p:stCondLst>
                            <p:childTnLst>
                              <p:par>
                                <p:cTn id="44" presetID="10" presetClass="exit" presetSubtype="0" fill="hold" grpId="0" nodeType="withEffect">
                                  <p:stCondLst>
                                    <p:cond delay="0"/>
                                  </p:stCondLst>
                                  <p:childTnLst>
                                    <p:animEffect transition="out" filter="fade">
                                      <p:cBhvr>
                                        <p:cTn id="45" dur="500"/>
                                        <p:tgtEl>
                                          <p:spTgt spid="16"/>
                                        </p:tgtEl>
                                      </p:cBhvr>
                                    </p:animEffect>
                                    <p:set>
                                      <p:cBhvr>
                                        <p:cTn id="46"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7" restart="whenNotActive" fill="hold" evtFilter="cancelBubble" nodeType="interactiveSeq">
                <p:stCondLst>
                  <p:cond evt="onClick" delay="0">
                    <p:tgtEl>
                      <p:spTgt spid="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0" presetClass="exit" presetSubtype="0" fill="hold" grpId="0" nodeType="withEffect">
                                  <p:stCondLst>
                                    <p:cond delay="0"/>
                                  </p:stCondLst>
                                  <p:childTnLst>
                                    <p:animEffect transition="out" filter="fade">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10" presetClass="exit" presetSubtype="0" fill="hold" grpId="0" nodeType="withEffect">
                                  <p:stCondLst>
                                    <p:cond delay="0"/>
                                  </p:stCondLst>
                                  <p:childTnLst>
                                    <p:animEffect transition="out" filter="fade">
                                      <p:cBhvr>
                                        <p:cTn id="57" dur="500"/>
                                        <p:tgtEl>
                                          <p:spTgt spid="2"/>
                                        </p:tgtEl>
                                      </p:cBhvr>
                                    </p:animEffect>
                                    <p:set>
                                      <p:cBhvr>
                                        <p:cTn id="58" dur="1" fill="hold">
                                          <p:stCondLst>
                                            <p:cond delay="4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59" restart="whenNotActive" fill="hold" evtFilter="cancelBubble" nodeType="interactiveSeq">
                <p:stCondLst>
                  <p:cond evt="onClick" delay="0">
                    <p:tgtEl>
                      <p:spTgt spid="3"/>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0" presetClass="exit" presetSubtype="0" fill="hold" grpId="0" nodeType="withEffect">
                                  <p:stCondLst>
                                    <p:cond delay="0"/>
                                  </p:stCondLst>
                                  <p:childTnLst>
                                    <p:animEffect transition="out" filter="fade">
                                      <p:cBhvr>
                                        <p:cTn id="63" dur="500"/>
                                        <p:tgtEl>
                                          <p:spTgt spid="3"/>
                                        </p:tgtEl>
                                      </p:cBhvr>
                                    </p:animEffect>
                                    <p:set>
                                      <p:cBhvr>
                                        <p:cTn id="6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65" restart="whenNotActive" fill="hold" evtFilter="cancelBubble" nodeType="interactiveSeq">
                <p:stCondLst>
                  <p:cond evt="onClick" delay="0">
                    <p:tgtEl>
                      <p:spTgt spid="7"/>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82989"/>
                                        </p:tgtEl>
                                        <p:attrNameLst>
                                          <p:attrName>style.visibility</p:attrName>
                                        </p:attrNameLst>
                                      </p:cBhvr>
                                      <p:to>
                                        <p:strVal val="visible"/>
                                      </p:to>
                                    </p:set>
                                    <p:anim calcmode="lin" valueType="num">
                                      <p:cBhvr additive="base">
                                        <p:cTn id="70" dur="500" fill="hold"/>
                                        <p:tgtEl>
                                          <p:spTgt spid="82989"/>
                                        </p:tgtEl>
                                        <p:attrNameLst>
                                          <p:attrName>ppt_x</p:attrName>
                                        </p:attrNameLst>
                                      </p:cBhvr>
                                      <p:tavLst>
                                        <p:tav tm="0">
                                          <p:val>
                                            <p:strVal val="1+#ppt_w/2"/>
                                          </p:val>
                                        </p:tav>
                                        <p:tav tm="100000">
                                          <p:val>
                                            <p:strVal val="#ppt_x"/>
                                          </p:val>
                                        </p:tav>
                                      </p:tavLst>
                                    </p:anim>
                                    <p:anim calcmode="lin" valueType="num">
                                      <p:cBhvr additive="base">
                                        <p:cTn id="71" dur="500" fill="hold"/>
                                        <p:tgtEl>
                                          <p:spTgt spid="8298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3" name="spin-intro.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3" presetClass="exit" presetSubtype="10" fill="hold" grpId="1" nodeType="clickEffect">
                                  <p:stCondLst>
                                    <p:cond delay="0"/>
                                  </p:stCondLst>
                                  <p:childTnLst>
                                    <p:animEffect transition="out" filter="blinds(horizontal)">
                                      <p:cBhvr>
                                        <p:cTn id="75" dur="500"/>
                                        <p:tgtEl>
                                          <p:spTgt spid="82989"/>
                                        </p:tgtEl>
                                      </p:cBhvr>
                                    </p:animEffect>
                                    <p:set>
                                      <p:cBhvr>
                                        <p:cTn id="76" dur="1" fill="hold">
                                          <p:stCondLst>
                                            <p:cond delay="499"/>
                                          </p:stCondLst>
                                        </p:cTn>
                                        <p:tgtEl>
                                          <p:spTgt spid="82989"/>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2" fill="hold" grpId="0" nodeType="clickEffect">
                                  <p:stCondLst>
                                    <p:cond delay="0"/>
                                  </p:stCondLst>
                                  <p:childTnLst>
                                    <p:set>
                                      <p:cBhvr>
                                        <p:cTn id="80" dur="1" fill="hold">
                                          <p:stCondLst>
                                            <p:cond delay="0"/>
                                          </p:stCondLst>
                                        </p:cTn>
                                        <p:tgtEl>
                                          <p:spTgt spid="82990"/>
                                        </p:tgtEl>
                                        <p:attrNameLst>
                                          <p:attrName>style.visibility</p:attrName>
                                        </p:attrNameLst>
                                      </p:cBhvr>
                                      <p:to>
                                        <p:strVal val="visible"/>
                                      </p:to>
                                    </p:set>
                                    <p:anim calcmode="lin" valueType="num">
                                      <p:cBhvr additive="base">
                                        <p:cTn id="81" dur="500" fill="hold"/>
                                        <p:tgtEl>
                                          <p:spTgt spid="82990"/>
                                        </p:tgtEl>
                                        <p:attrNameLst>
                                          <p:attrName>ppt_x</p:attrName>
                                        </p:attrNameLst>
                                      </p:cBhvr>
                                      <p:tavLst>
                                        <p:tav tm="0">
                                          <p:val>
                                            <p:strVal val="1+#ppt_w/2"/>
                                          </p:val>
                                        </p:tav>
                                        <p:tav tm="100000">
                                          <p:val>
                                            <p:strVal val="#ppt_x"/>
                                          </p:val>
                                        </p:tav>
                                      </p:tavLst>
                                    </p:anim>
                                    <p:anim calcmode="lin" valueType="num">
                                      <p:cBhvr additive="base">
                                        <p:cTn id="82" dur="500" fill="hold"/>
                                        <p:tgtEl>
                                          <p:spTgt spid="8299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3" name="spin-intro.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xit" presetSubtype="10" fill="hold" grpId="1" nodeType="clickEffect">
                                  <p:stCondLst>
                                    <p:cond delay="0"/>
                                  </p:stCondLst>
                                  <p:childTnLst>
                                    <p:animEffect transition="out" filter="blinds(horizontal)">
                                      <p:cBhvr>
                                        <p:cTn id="86" dur="500"/>
                                        <p:tgtEl>
                                          <p:spTgt spid="82990"/>
                                        </p:tgtEl>
                                      </p:cBhvr>
                                    </p:animEffect>
                                    <p:set>
                                      <p:cBhvr>
                                        <p:cTn id="87" dur="1" fill="hold">
                                          <p:stCondLst>
                                            <p:cond delay="499"/>
                                          </p:stCondLst>
                                        </p:cTn>
                                        <p:tgtEl>
                                          <p:spTgt spid="82990"/>
                                        </p:tgtEl>
                                        <p:attrNameLst>
                                          <p:attrName>style.visibility</p:attrName>
                                        </p:attrNameLst>
                                      </p:cBhvr>
                                      <p:to>
                                        <p:strVal val="hidden"/>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82991"/>
                                        </p:tgtEl>
                                        <p:attrNameLst>
                                          <p:attrName>style.visibility</p:attrName>
                                        </p:attrNameLst>
                                      </p:cBhvr>
                                      <p:to>
                                        <p:strVal val="visible"/>
                                      </p:to>
                                    </p:set>
                                    <p:anim calcmode="lin" valueType="num">
                                      <p:cBhvr additive="base">
                                        <p:cTn id="92" dur="500" fill="hold"/>
                                        <p:tgtEl>
                                          <p:spTgt spid="82991"/>
                                        </p:tgtEl>
                                        <p:attrNameLst>
                                          <p:attrName>ppt_x</p:attrName>
                                        </p:attrNameLst>
                                      </p:cBhvr>
                                      <p:tavLst>
                                        <p:tav tm="0">
                                          <p:val>
                                            <p:strVal val="1+#ppt_w/2"/>
                                          </p:val>
                                        </p:tav>
                                        <p:tav tm="100000">
                                          <p:val>
                                            <p:strVal val="#ppt_x"/>
                                          </p:val>
                                        </p:tav>
                                      </p:tavLst>
                                    </p:anim>
                                    <p:anim calcmode="lin" valueType="num">
                                      <p:cBhvr additive="base">
                                        <p:cTn id="93" dur="500" fill="hold"/>
                                        <p:tgtEl>
                                          <p:spTgt spid="829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3" name="spin-intro.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3" presetClass="exit" presetSubtype="10" fill="hold" grpId="1" nodeType="clickEffect">
                                  <p:stCondLst>
                                    <p:cond delay="0"/>
                                  </p:stCondLst>
                                  <p:childTnLst>
                                    <p:animEffect transition="out" filter="blinds(horizontal)">
                                      <p:cBhvr>
                                        <p:cTn id="97" dur="500"/>
                                        <p:tgtEl>
                                          <p:spTgt spid="82991"/>
                                        </p:tgtEl>
                                      </p:cBhvr>
                                    </p:animEffect>
                                    <p:set>
                                      <p:cBhvr>
                                        <p:cTn id="98" dur="1" fill="hold">
                                          <p:stCondLst>
                                            <p:cond delay="499"/>
                                          </p:stCondLst>
                                        </p:cTn>
                                        <p:tgtEl>
                                          <p:spTgt spid="82991"/>
                                        </p:tgtEl>
                                        <p:attrNameLst>
                                          <p:attrName>style.visibility</p:attrName>
                                        </p:attrNameLst>
                                      </p:cBhvr>
                                      <p:to>
                                        <p:strVal val="hidden"/>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additive="base">
                                        <p:cTn id="103" dur="500" fill="hold"/>
                                        <p:tgtEl>
                                          <p:spTgt spid="43"/>
                                        </p:tgtEl>
                                        <p:attrNameLst>
                                          <p:attrName>ppt_x</p:attrName>
                                        </p:attrNameLst>
                                      </p:cBhvr>
                                      <p:tavLst>
                                        <p:tav tm="0">
                                          <p:val>
                                            <p:strVal val="1+#ppt_w/2"/>
                                          </p:val>
                                        </p:tav>
                                        <p:tav tm="100000">
                                          <p:val>
                                            <p:strVal val="#ppt_x"/>
                                          </p:val>
                                        </p:tav>
                                      </p:tavLst>
                                    </p:anim>
                                    <p:anim calcmode="lin" valueType="num">
                                      <p:cBhvr additive="base">
                                        <p:cTn id="104" dur="500" fill="hold"/>
                                        <p:tgtEl>
                                          <p:spTgt spid="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3" name="spin-intro.wav"/>
                                        </p:tgtEl>
                                      </p:cMediaNode>
                                    </p:audio>
                                  </p:subTnLst>
                                </p:cTn>
                              </p:par>
                            </p:childTnLst>
                          </p:cTn>
                        </p:par>
                      </p:childTnLst>
                    </p:cTn>
                  </p:par>
                  <p:par>
                    <p:cTn id="105" fill="hold" nodeType="clickPar">
                      <p:stCondLst>
                        <p:cond delay="indefinite"/>
                      </p:stCondLst>
                      <p:childTnLst>
                        <p:par>
                          <p:cTn id="106" fill="hold" nodeType="withGroup">
                            <p:stCondLst>
                              <p:cond delay="0"/>
                            </p:stCondLst>
                            <p:childTnLst>
                              <p:par>
                                <p:cTn id="107" presetID="3" presetClass="exit" presetSubtype="10" fill="hold" grpId="1" nodeType="clickEffect">
                                  <p:stCondLst>
                                    <p:cond delay="0"/>
                                  </p:stCondLst>
                                  <p:childTnLst>
                                    <p:animEffect transition="out" filter="blinds(horizontal)">
                                      <p:cBhvr>
                                        <p:cTn id="108" dur="500"/>
                                        <p:tgtEl>
                                          <p:spTgt spid="43"/>
                                        </p:tgtEl>
                                      </p:cBhvr>
                                    </p:animEffect>
                                    <p:set>
                                      <p:cBhvr>
                                        <p:cTn id="109" dur="1" fill="hold">
                                          <p:stCondLst>
                                            <p:cond delay="499"/>
                                          </p:stCondLst>
                                        </p:cTn>
                                        <p:tgtEl>
                                          <p:spTgt spid="43"/>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44"/>
                                        </p:tgtEl>
                                        <p:attrNameLst>
                                          <p:attrName>style.visibility</p:attrName>
                                        </p:attrNameLst>
                                      </p:cBhvr>
                                      <p:to>
                                        <p:strVal val="visible"/>
                                      </p:to>
                                    </p:set>
                                    <p:anim calcmode="lin" valueType="num">
                                      <p:cBhvr additive="base">
                                        <p:cTn id="114" dur="500" fill="hold"/>
                                        <p:tgtEl>
                                          <p:spTgt spid="44"/>
                                        </p:tgtEl>
                                        <p:attrNameLst>
                                          <p:attrName>ppt_x</p:attrName>
                                        </p:attrNameLst>
                                      </p:cBhvr>
                                      <p:tavLst>
                                        <p:tav tm="0">
                                          <p:val>
                                            <p:strVal val="1+#ppt_w/2"/>
                                          </p:val>
                                        </p:tav>
                                        <p:tav tm="100000">
                                          <p:val>
                                            <p:strVal val="#ppt_x"/>
                                          </p:val>
                                        </p:tav>
                                      </p:tavLst>
                                    </p:anim>
                                    <p:anim calcmode="lin" valueType="num">
                                      <p:cBhvr additive="base">
                                        <p:cTn id="115" dur="500" fill="hold"/>
                                        <p:tgtEl>
                                          <p:spTgt spid="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2"/>
                                            </p:cond>
                                          </p:stCondLst>
                                          <p:endCondLst>
                                            <p:cond evt="onStopAudio" delay="0">
                                              <p:tgtEl>
                                                <p:sldTgt/>
                                              </p:tgtEl>
                                            </p:cond>
                                          </p:endCondLst>
                                        </p:cTn>
                                        <p:tgtEl>
                                          <p:sndTgt r:embed="rId3" name="spin-intro.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xit" presetSubtype="10" fill="hold" grpId="1" nodeType="clickEffect">
                                  <p:stCondLst>
                                    <p:cond delay="0"/>
                                  </p:stCondLst>
                                  <p:childTnLst>
                                    <p:animEffect transition="out" filter="blinds(horizontal)">
                                      <p:cBhvr>
                                        <p:cTn id="119" dur="500"/>
                                        <p:tgtEl>
                                          <p:spTgt spid="44"/>
                                        </p:tgtEl>
                                      </p:cBhvr>
                                    </p:animEffect>
                                    <p:set>
                                      <p:cBhvr>
                                        <p:cTn id="120"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16" grpId="0" animBg="1"/>
      <p:bldP spid="2" grpId="0" animBg="1"/>
      <p:bldP spid="3" grpId="0" animBg="1"/>
      <p:bldP spid="4" grpId="0" animBg="1"/>
      <p:bldP spid="5" grpId="0" animBg="1"/>
      <p:bldP spid="82989" grpId="0" animBg="1"/>
      <p:bldP spid="82989" grpId="1" animBg="1"/>
      <p:bldP spid="82990" grpId="0" animBg="1"/>
      <p:bldP spid="82990" grpId="1" animBg="1"/>
      <p:bldP spid="82991" grpId="0" animBg="1"/>
      <p:bldP spid="82991" grpId="1" animBg="1"/>
      <p:bldP spid="43" grpId="0" animBg="1"/>
      <p:bldP spid="43" grpId="1" animBg="1"/>
      <p:bldP spid="44" grpId="0" animBg="1"/>
      <p:bldP spid="4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
          <p:cNvSpPr txBox="1">
            <a:spLocks noChangeArrowheads="1"/>
          </p:cNvSpPr>
          <p:nvPr/>
        </p:nvSpPr>
        <p:spPr bwMode="auto">
          <a:xfrm>
            <a:off x="1425575" y="457200"/>
            <a:ext cx="1051242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itchFamily="34" charset="0"/>
                <a:cs typeface="Arial" pitchFamily="34" charset="0"/>
              </a:defRPr>
            </a:lvl1pPr>
            <a:lvl2pPr marL="800100" indent="-342900">
              <a:defRPr>
                <a:solidFill>
                  <a:schemeClr val="tx1"/>
                </a:solidFill>
                <a:latin typeface="Calibri" pitchFamily="34" charset="0"/>
                <a:cs typeface="Arial" pitchFamily="34" charset="0"/>
              </a:defRPr>
            </a:lvl2pPr>
            <a:lvl3pPr marL="1257300" indent="-342900">
              <a:defRPr>
                <a:solidFill>
                  <a:schemeClr val="tx1"/>
                </a:solidFill>
                <a:latin typeface="Calibri" pitchFamily="34" charset="0"/>
                <a:cs typeface="Arial" pitchFamily="34" charset="0"/>
              </a:defRPr>
            </a:lvl3pPr>
            <a:lvl4pPr marL="1714500" indent="-342900">
              <a:defRPr>
                <a:solidFill>
                  <a:schemeClr val="tx1"/>
                </a:solidFill>
                <a:latin typeface="Calibri" pitchFamily="34" charset="0"/>
                <a:cs typeface="Arial" pitchFamily="34" charset="0"/>
              </a:defRPr>
            </a:lvl4pPr>
            <a:lvl5pPr marL="2171700" indent="-342900">
              <a:defRPr>
                <a:solidFill>
                  <a:schemeClr val="tx1"/>
                </a:solidFill>
                <a:latin typeface="Calibri" pitchFamily="34" charset="0"/>
                <a:cs typeface="Arial" pitchFamily="34" charset="0"/>
              </a:defRPr>
            </a:lvl5pPr>
            <a:lvl6pPr marL="2628900" indent="-342900" fontAlgn="base">
              <a:spcBef>
                <a:spcPct val="0"/>
              </a:spcBef>
              <a:spcAft>
                <a:spcPct val="0"/>
              </a:spcAft>
              <a:defRPr>
                <a:solidFill>
                  <a:schemeClr val="tx1"/>
                </a:solidFill>
                <a:latin typeface="Calibri" pitchFamily="34" charset="0"/>
                <a:cs typeface="Arial" pitchFamily="34" charset="0"/>
              </a:defRPr>
            </a:lvl6pPr>
            <a:lvl7pPr marL="3086100" indent="-342900" fontAlgn="base">
              <a:spcBef>
                <a:spcPct val="0"/>
              </a:spcBef>
              <a:spcAft>
                <a:spcPct val="0"/>
              </a:spcAft>
              <a:defRPr>
                <a:solidFill>
                  <a:schemeClr val="tx1"/>
                </a:solidFill>
                <a:latin typeface="Calibri" pitchFamily="34" charset="0"/>
                <a:cs typeface="Arial" pitchFamily="34" charset="0"/>
              </a:defRPr>
            </a:lvl7pPr>
            <a:lvl8pPr marL="3543300" indent="-342900" fontAlgn="base">
              <a:spcBef>
                <a:spcPct val="0"/>
              </a:spcBef>
              <a:spcAft>
                <a:spcPct val="0"/>
              </a:spcAft>
              <a:defRPr>
                <a:solidFill>
                  <a:schemeClr val="tx1"/>
                </a:solidFill>
                <a:latin typeface="Calibri" pitchFamily="34" charset="0"/>
                <a:cs typeface="Arial" pitchFamily="34" charset="0"/>
              </a:defRPr>
            </a:lvl8pPr>
            <a:lvl9pPr marL="4000500" indent="-342900" fontAlgn="base">
              <a:spcBef>
                <a:spcPct val="0"/>
              </a:spcBef>
              <a:spcAft>
                <a:spcPct val="0"/>
              </a:spcAft>
              <a:defRPr>
                <a:solidFill>
                  <a:schemeClr val="tx1"/>
                </a:solidFill>
                <a:latin typeface="Calibri" pitchFamily="34" charset="0"/>
                <a:cs typeface="Arial" pitchFamily="34" charset="0"/>
              </a:defRPr>
            </a:lvl9pPr>
          </a:lstStyle>
          <a:p>
            <a:pPr algn="just"/>
            <a:r>
              <a:rPr lang="en-US" sz="3400" b="1">
                <a:latin typeface="Arial" pitchFamily="34" charset="0"/>
              </a:rPr>
              <a:t>Câu 1: Câu ca dao sau nói về đức tính nào của con người?</a:t>
            </a:r>
          </a:p>
          <a:p>
            <a:pPr algn="just"/>
            <a:r>
              <a:rPr lang="en-US" sz="3400" b="1">
                <a:latin typeface="Arial" pitchFamily="34" charset="0"/>
              </a:rPr>
              <a:t>			“Những người đức hạnh thuận hòa</a:t>
            </a:r>
          </a:p>
          <a:p>
            <a:pPr algn="just"/>
            <a:r>
              <a:rPr lang="en-US" sz="3400" b="1">
                <a:latin typeface="Arial" pitchFamily="34" charset="0"/>
              </a:rPr>
              <a:t>		Đi đâu cũng được người ta tôn sùng”</a:t>
            </a:r>
          </a:p>
          <a:p>
            <a:pPr algn="just"/>
            <a:endParaRPr lang="en-US" sz="3400">
              <a:latin typeface="Arial" pitchFamily="34" charset="0"/>
            </a:endParaRPr>
          </a:p>
          <a:p>
            <a:pPr algn="just">
              <a:buFontTx/>
              <a:buAutoNum type="alphaUcPeriod"/>
            </a:pPr>
            <a:r>
              <a:rPr lang="en-US" sz="3400">
                <a:solidFill>
                  <a:srgbClr val="0000CC"/>
                </a:solidFill>
                <a:latin typeface="Arial" pitchFamily="34" charset="0"/>
              </a:rPr>
              <a:t>Yêu thương con người</a:t>
            </a:r>
          </a:p>
          <a:p>
            <a:pPr algn="just">
              <a:buFontTx/>
              <a:buAutoNum type="alphaUcPeriod"/>
            </a:pPr>
            <a:r>
              <a:rPr lang="en-US" sz="3400">
                <a:solidFill>
                  <a:srgbClr val="0000CC"/>
                </a:solidFill>
                <a:latin typeface="Arial" pitchFamily="34" charset="0"/>
              </a:rPr>
              <a:t>Đoàn kết tương trợ</a:t>
            </a:r>
          </a:p>
          <a:p>
            <a:pPr algn="just">
              <a:buFontTx/>
              <a:buAutoNum type="alphaUcPeriod"/>
            </a:pPr>
            <a:r>
              <a:rPr lang="en-US" sz="3400">
                <a:solidFill>
                  <a:srgbClr val="0000CC"/>
                </a:solidFill>
                <a:latin typeface="Arial" pitchFamily="34" charset="0"/>
              </a:rPr>
              <a:t>Khoan dung</a:t>
            </a:r>
          </a:p>
          <a:p>
            <a:pPr algn="just">
              <a:buFontTx/>
              <a:buAutoNum type="alphaUcPeriod"/>
            </a:pPr>
            <a:r>
              <a:rPr lang="en-US" sz="3400">
                <a:solidFill>
                  <a:srgbClr val="0000CC"/>
                </a:solidFill>
                <a:latin typeface="Arial" pitchFamily="34" charset="0"/>
              </a:rPr>
              <a:t>Tôn sư trọng đạo		</a:t>
            </a:r>
          </a:p>
        </p:txBody>
      </p:sp>
      <p:sp>
        <p:nvSpPr>
          <p:cNvPr id="6" name="Oval 5"/>
          <p:cNvSpPr/>
          <p:nvPr/>
        </p:nvSpPr>
        <p:spPr>
          <a:xfrm>
            <a:off x="1428750" y="4168775"/>
            <a:ext cx="457200" cy="457200"/>
          </a:xfrm>
          <a:prstGeom prst="ellipse">
            <a:avLst/>
          </a:prstGeom>
          <a:noFill/>
          <a:ln w="3810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4"/>
          <p:cNvSpPr>
            <a:spLocks noChangeArrowheads="1"/>
          </p:cNvSpPr>
          <p:nvPr/>
        </p:nvSpPr>
        <p:spPr bwMode="auto">
          <a:xfrm>
            <a:off x="10991850" y="6183313"/>
            <a:ext cx="1085850" cy="5334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1</a:t>
            </a:r>
          </a:p>
        </p:txBody>
      </p:sp>
      <p:sp>
        <p:nvSpPr>
          <p:cNvPr id="8" name="AutoShape 5"/>
          <p:cNvSpPr>
            <a:spLocks noChangeArrowheads="1"/>
          </p:cNvSpPr>
          <p:nvPr/>
        </p:nvSpPr>
        <p:spPr bwMode="auto">
          <a:xfrm flipH="1">
            <a:off x="9747250" y="6207125"/>
            <a:ext cx="1133475" cy="509588"/>
          </a:xfrm>
          <a:prstGeom prst="leftArrow">
            <a:avLst>
              <a:gd name="adj1" fmla="val 50000"/>
              <a:gd name="adj2" fmla="val 40841"/>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p:spPr>
        <p:txBody>
          <a:bodyPr wrap="none" anchor="ctr"/>
          <a:lstStyle/>
          <a:p>
            <a:pPr algn="ctr"/>
            <a:r>
              <a:rPr lang="en-US" sz="1600" b="1">
                <a:solidFill>
                  <a:srgbClr val="FFFF00"/>
                </a:solidFill>
              </a:rPr>
              <a:t>Thời gian  </a:t>
            </a:r>
          </a:p>
        </p:txBody>
      </p:sp>
      <p:sp>
        <p:nvSpPr>
          <p:cNvPr id="9" name="Rectangle 6"/>
          <p:cNvSpPr>
            <a:spLocks noChangeArrowheads="1"/>
          </p:cNvSpPr>
          <p:nvPr/>
        </p:nvSpPr>
        <p:spPr bwMode="auto">
          <a:xfrm>
            <a:off x="10991850" y="6189663"/>
            <a:ext cx="1085850"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2</a:t>
            </a:r>
          </a:p>
        </p:txBody>
      </p:sp>
      <p:sp>
        <p:nvSpPr>
          <p:cNvPr id="10" name="Rectangle 7"/>
          <p:cNvSpPr>
            <a:spLocks noChangeArrowheads="1"/>
          </p:cNvSpPr>
          <p:nvPr/>
        </p:nvSpPr>
        <p:spPr bwMode="auto">
          <a:xfrm>
            <a:off x="11017250" y="6197600"/>
            <a:ext cx="1069975" cy="490538"/>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3</a:t>
            </a:r>
          </a:p>
        </p:txBody>
      </p:sp>
      <p:sp>
        <p:nvSpPr>
          <p:cNvPr id="11" name="Rectangle 8"/>
          <p:cNvSpPr>
            <a:spLocks noChangeArrowheads="1"/>
          </p:cNvSpPr>
          <p:nvPr/>
        </p:nvSpPr>
        <p:spPr bwMode="auto">
          <a:xfrm>
            <a:off x="11017250" y="6207125"/>
            <a:ext cx="1085850" cy="498475"/>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4</a:t>
            </a:r>
          </a:p>
        </p:txBody>
      </p:sp>
      <p:sp>
        <p:nvSpPr>
          <p:cNvPr id="12" name="Rectangle 9"/>
          <p:cNvSpPr>
            <a:spLocks noChangeArrowheads="1"/>
          </p:cNvSpPr>
          <p:nvPr/>
        </p:nvSpPr>
        <p:spPr bwMode="auto">
          <a:xfrm>
            <a:off x="10995025" y="6186488"/>
            <a:ext cx="1079500"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5</a:t>
            </a:r>
          </a:p>
        </p:txBody>
      </p:sp>
      <p:sp>
        <p:nvSpPr>
          <p:cNvPr id="13" name="Rectangle 15"/>
          <p:cNvSpPr>
            <a:spLocks noChangeArrowheads="1"/>
          </p:cNvSpPr>
          <p:nvPr/>
        </p:nvSpPr>
        <p:spPr bwMode="auto">
          <a:xfrm>
            <a:off x="11014075" y="6207125"/>
            <a:ext cx="1071563"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b="1">
                <a:solidFill>
                  <a:srgbClr val="FFFF00"/>
                </a:solidFill>
              </a:rPr>
              <a:t>Hết giờ</a:t>
            </a:r>
          </a:p>
        </p:txBody>
      </p:sp>
      <p:pic>
        <p:nvPicPr>
          <p:cNvPr id="14349"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414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S910219458.WAV"/>
                                        </p:tgtEl>
                                      </p:cMediaNode>
                                    </p:audio>
                                  </p:subTnLst>
                                </p:cTn>
                              </p:par>
                            </p:childTnLst>
                          </p:cTn>
                        </p:par>
                        <p:par>
                          <p:cTn id="13" fill="hold" nodeType="afterGroup">
                            <p:stCondLst>
                              <p:cond delay="1000"/>
                            </p:stCondLst>
                            <p:childTnLst>
                              <p:par>
                                <p:cTn id="14" presetID="1" presetClass="entr" presetSubtype="0" fill="hold" grpId="0" nodeType="afterEffect">
                                  <p:stCondLst>
                                    <p:cond delay="1000"/>
                                  </p:stCondLst>
                                  <p:childTnLst>
                                    <p:set>
                                      <p:cBhvr>
                                        <p:cTn id="1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MS910219458.WAV"/>
                                        </p:tgtEl>
                                      </p:cMediaNode>
                                    </p:audio>
                                  </p:subTnLst>
                                </p:cTn>
                              </p:par>
                            </p:childTnLst>
                          </p:cTn>
                        </p:par>
                        <p:par>
                          <p:cTn id="16" fill="hold" nodeType="afterGroup">
                            <p:stCondLst>
                              <p:cond delay="2000"/>
                            </p:stCondLst>
                            <p:childTnLst>
                              <p:par>
                                <p:cTn id="17" presetID="1" presetClass="entr" presetSubtype="0" fill="hold" grpId="0" nodeType="afterEffect">
                                  <p:stCondLst>
                                    <p:cond delay="1000"/>
                                  </p:stCondLst>
                                  <p:childTnLst>
                                    <p:set>
                                      <p:cBhvr>
                                        <p:cTn id="18"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MS910219458.WAV"/>
                                        </p:tgtEl>
                                      </p:cMediaNode>
                                    </p:audio>
                                  </p:subTnLst>
                                </p:cTn>
                              </p:par>
                            </p:childTnLst>
                          </p:cTn>
                        </p:par>
                        <p:par>
                          <p:cTn id="19" fill="hold" nodeType="afterGroup">
                            <p:stCondLst>
                              <p:cond delay="3000"/>
                            </p:stCondLst>
                            <p:childTnLst>
                              <p:par>
                                <p:cTn id="20" presetID="1" presetClass="entr" presetSubtype="0" fill="hold" grpId="0" nodeType="afterEffect">
                                  <p:stCondLst>
                                    <p:cond delay="1000"/>
                                  </p:stCondLst>
                                  <p:childTnLst>
                                    <p:set>
                                      <p:cBhvr>
                                        <p:cTn id="21"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3" name="MS910219458.WAV"/>
                                        </p:tgtEl>
                                      </p:cMediaNode>
                                    </p:audio>
                                  </p:subTnLst>
                                </p:cTn>
                              </p:par>
                            </p:childTnLst>
                          </p:cTn>
                        </p:par>
                        <p:par>
                          <p:cTn id="22" fill="hold" nodeType="afterGroup">
                            <p:stCondLst>
                              <p:cond delay="4000"/>
                            </p:stCondLst>
                            <p:childTnLst>
                              <p:par>
                                <p:cTn id="23" presetID="1" presetClass="entr" presetSubtype="0" fill="hold" grpId="0" nodeType="afterEffect">
                                  <p:stCondLst>
                                    <p:cond delay="1000"/>
                                  </p:stCondLst>
                                  <p:childTnLst>
                                    <p:set>
                                      <p:cBhvr>
                                        <p:cTn id="24"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MS910219458.WAV"/>
                                        </p:tgtEl>
                                      </p:cMediaNode>
                                    </p:audio>
                                  </p:subTnLst>
                                </p:cTn>
                              </p:par>
                            </p:childTnLst>
                          </p:cTn>
                        </p:par>
                        <p:par>
                          <p:cTn id="25" fill="hold" nodeType="afterGroup">
                            <p:stCondLst>
                              <p:cond delay="5000"/>
                            </p:stCondLst>
                            <p:childTnLst>
                              <p:par>
                                <p:cTn id="26" presetID="1" presetClass="entr" presetSubtype="0" fill="hold" grpId="0" nodeType="afterEffect">
                                  <p:stCondLst>
                                    <p:cond delay="1000"/>
                                  </p:stCondLst>
                                  <p:childTnLst>
                                    <p:set>
                                      <p:cBhvr>
                                        <p:cTn id="27"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4" name="boong.WAV"/>
                                        </p:tgtEl>
                                      </p:cMediaNode>
                                    </p:audio>
                                  </p:subTnLst>
                                </p:cTn>
                              </p:par>
                            </p:childTnLst>
                          </p:cTn>
                        </p:par>
                      </p:childTnLst>
                    </p:cTn>
                  </p:par>
                </p:childTnLst>
              </p:cTn>
              <p:nextCondLst>
                <p:cond evt="onClick" delay="0">
                  <p:tgtEl>
                    <p:spTgt spid="8"/>
                  </p:tgtEl>
                </p:cond>
              </p:nextCondLst>
            </p:seq>
          </p:childTnLst>
        </p:cTn>
      </p:par>
    </p:tnLst>
    <p:bldLst>
      <p:bldP spid="6" grpId="0" animBg="1"/>
      <p:bldP spid="7"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774700" y="1758950"/>
            <a:ext cx="105537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r>
              <a:rPr lang="en-US" sz="4000" b="1">
                <a:solidFill>
                  <a:srgbClr val="FF0066"/>
                </a:solidFill>
                <a:latin typeface="Arial" pitchFamily="34" charset="0"/>
              </a:rPr>
              <a:t>Câu 2:</a:t>
            </a:r>
            <a:r>
              <a:rPr lang="en-US" sz="4000">
                <a:solidFill>
                  <a:srgbClr val="FF0066"/>
                </a:solidFill>
                <a:latin typeface="Arial" pitchFamily="34" charset="0"/>
              </a:rPr>
              <a:t> </a:t>
            </a:r>
            <a:r>
              <a:rPr lang="en-US" sz="4000">
                <a:solidFill>
                  <a:srgbClr val="0000CC"/>
                </a:solidFill>
                <a:latin typeface="Arial" pitchFamily="34" charset="0"/>
              </a:rPr>
              <a:t>Hãy kể ba việc làm của bạn thể hiện lòng yêu thương con người?</a:t>
            </a:r>
          </a:p>
        </p:txBody>
      </p:sp>
      <p:sp>
        <p:nvSpPr>
          <p:cNvPr id="7" name="Rectangle 4"/>
          <p:cNvSpPr>
            <a:spLocks noChangeArrowheads="1"/>
          </p:cNvSpPr>
          <p:nvPr/>
        </p:nvSpPr>
        <p:spPr bwMode="auto">
          <a:xfrm>
            <a:off x="1352550" y="6059488"/>
            <a:ext cx="1085850" cy="5334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1</a:t>
            </a:r>
          </a:p>
        </p:txBody>
      </p:sp>
      <p:sp>
        <p:nvSpPr>
          <p:cNvPr id="8" name="AutoShape 5"/>
          <p:cNvSpPr>
            <a:spLocks noChangeArrowheads="1"/>
          </p:cNvSpPr>
          <p:nvPr/>
        </p:nvSpPr>
        <p:spPr bwMode="auto">
          <a:xfrm flipH="1">
            <a:off x="85725" y="6019800"/>
            <a:ext cx="1165225" cy="696913"/>
          </a:xfrm>
          <a:prstGeom prst="leftArrow">
            <a:avLst>
              <a:gd name="adj1" fmla="val 50000"/>
              <a:gd name="adj2" fmla="val 40902"/>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p:spPr>
        <p:txBody>
          <a:bodyPr wrap="none" anchor="ctr"/>
          <a:lstStyle/>
          <a:p>
            <a:pPr algn="ctr"/>
            <a:r>
              <a:rPr lang="en-US" sz="1600" b="1">
                <a:solidFill>
                  <a:srgbClr val="FFFF00"/>
                </a:solidFill>
              </a:rPr>
              <a:t>Thời gian  </a:t>
            </a:r>
          </a:p>
        </p:txBody>
      </p:sp>
      <p:sp>
        <p:nvSpPr>
          <p:cNvPr id="9" name="Rectangle 6"/>
          <p:cNvSpPr>
            <a:spLocks noChangeArrowheads="1"/>
          </p:cNvSpPr>
          <p:nvPr/>
        </p:nvSpPr>
        <p:spPr bwMode="auto">
          <a:xfrm>
            <a:off x="1352550" y="6067425"/>
            <a:ext cx="1085850" cy="525463"/>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2</a:t>
            </a:r>
          </a:p>
        </p:txBody>
      </p:sp>
      <p:sp>
        <p:nvSpPr>
          <p:cNvPr id="10" name="Rectangle 7"/>
          <p:cNvSpPr>
            <a:spLocks noChangeArrowheads="1"/>
          </p:cNvSpPr>
          <p:nvPr/>
        </p:nvSpPr>
        <p:spPr bwMode="auto">
          <a:xfrm>
            <a:off x="1360488" y="6081713"/>
            <a:ext cx="1069975" cy="490537"/>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3</a:t>
            </a:r>
          </a:p>
        </p:txBody>
      </p:sp>
      <p:sp>
        <p:nvSpPr>
          <p:cNvPr id="11" name="Rectangle 8"/>
          <p:cNvSpPr>
            <a:spLocks noChangeArrowheads="1"/>
          </p:cNvSpPr>
          <p:nvPr/>
        </p:nvSpPr>
        <p:spPr bwMode="auto">
          <a:xfrm>
            <a:off x="1360488" y="6081713"/>
            <a:ext cx="1085850" cy="496887"/>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4</a:t>
            </a:r>
          </a:p>
        </p:txBody>
      </p:sp>
      <p:sp>
        <p:nvSpPr>
          <p:cNvPr id="12" name="Rectangle 9"/>
          <p:cNvSpPr>
            <a:spLocks noChangeArrowheads="1"/>
          </p:cNvSpPr>
          <p:nvPr/>
        </p:nvSpPr>
        <p:spPr bwMode="auto">
          <a:xfrm>
            <a:off x="1360488" y="6059488"/>
            <a:ext cx="1095375"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5</a:t>
            </a:r>
          </a:p>
        </p:txBody>
      </p:sp>
      <p:sp>
        <p:nvSpPr>
          <p:cNvPr id="13" name="Rectangle 15"/>
          <p:cNvSpPr>
            <a:spLocks noChangeArrowheads="1"/>
          </p:cNvSpPr>
          <p:nvPr/>
        </p:nvSpPr>
        <p:spPr bwMode="auto">
          <a:xfrm>
            <a:off x="1368425" y="6057900"/>
            <a:ext cx="1069975"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b="1">
                <a:solidFill>
                  <a:srgbClr val="FFFF00"/>
                </a:solidFill>
              </a:rPr>
              <a:t>Hết giờ</a:t>
            </a:r>
          </a:p>
        </p:txBody>
      </p:sp>
      <p:pic>
        <p:nvPicPr>
          <p:cNvPr id="15373"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171575"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S910219458.WAV"/>
                                        </p:tgtEl>
                                      </p:cMediaNode>
                                    </p:audio>
                                  </p:sub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MS910219458.WAV"/>
                                        </p:tgtEl>
                                      </p:cMediaNode>
                                    </p:audio>
                                  </p:sub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S910219458.WAV"/>
                                        </p:tgtEl>
                                      </p:cMediaNode>
                                    </p:audio>
                                  </p:sub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MS910219458.WAV"/>
                                        </p:tgtEl>
                                      </p:cMediaNode>
                                    </p:audio>
                                  </p:sub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MS910219458.WAV"/>
                                        </p:tgtEl>
                                      </p:cMediaNode>
                                    </p:audio>
                                  </p:sub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ong.WAV"/>
                                        </p:tgtEl>
                                      </p:cMediaNode>
                                    </p:audio>
                                  </p:subTnLst>
                                </p:cTn>
                              </p:par>
                            </p:childTnLst>
                          </p:cTn>
                        </p:par>
                      </p:childTnLst>
                    </p:cTn>
                  </p:par>
                </p:childTnLst>
              </p:cTn>
              <p:nextCondLst>
                <p:cond evt="onClick" delay="0">
                  <p:tgtEl>
                    <p:spTgt spid="8"/>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1958975" y="1762125"/>
            <a:ext cx="1005046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r>
              <a:rPr lang="en-US" sz="4000">
                <a:latin typeface="Arial" pitchFamily="34" charset="0"/>
              </a:rPr>
              <a:t>Câu 3: </a:t>
            </a:r>
          </a:p>
          <a:p>
            <a:pPr algn="just"/>
            <a:r>
              <a:rPr lang="en-US" sz="4000">
                <a:latin typeface="Arial" pitchFamily="34" charset="0"/>
              </a:rPr>
              <a:t>Bạn hãy tìm hai câu tục ngữ, ca dao nói về đức tính Đoàn kết, tương trợ?</a:t>
            </a:r>
          </a:p>
        </p:txBody>
      </p:sp>
      <p:sp>
        <p:nvSpPr>
          <p:cNvPr id="8" name="Rectangle 4"/>
          <p:cNvSpPr>
            <a:spLocks noChangeArrowheads="1"/>
          </p:cNvSpPr>
          <p:nvPr/>
        </p:nvSpPr>
        <p:spPr bwMode="auto">
          <a:xfrm>
            <a:off x="1428750" y="6110288"/>
            <a:ext cx="1085850" cy="5334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1</a:t>
            </a:r>
          </a:p>
        </p:txBody>
      </p:sp>
      <p:sp>
        <p:nvSpPr>
          <p:cNvPr id="9" name="AutoShape 5"/>
          <p:cNvSpPr>
            <a:spLocks noChangeArrowheads="1"/>
          </p:cNvSpPr>
          <p:nvPr/>
        </p:nvSpPr>
        <p:spPr bwMode="auto">
          <a:xfrm flipH="1">
            <a:off x="93663" y="6019800"/>
            <a:ext cx="1166812" cy="696913"/>
          </a:xfrm>
          <a:prstGeom prst="leftArrow">
            <a:avLst>
              <a:gd name="adj1" fmla="val 50000"/>
              <a:gd name="adj2" fmla="val 40957"/>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p:spPr>
        <p:txBody>
          <a:bodyPr wrap="none" anchor="ctr"/>
          <a:lstStyle/>
          <a:p>
            <a:pPr algn="ctr"/>
            <a:r>
              <a:rPr lang="en-US" sz="1600" b="1">
                <a:solidFill>
                  <a:srgbClr val="FFFF00"/>
                </a:solidFill>
              </a:rPr>
              <a:t>Thời gian  </a:t>
            </a:r>
          </a:p>
        </p:txBody>
      </p:sp>
      <p:sp>
        <p:nvSpPr>
          <p:cNvPr id="10" name="Rectangle 6"/>
          <p:cNvSpPr>
            <a:spLocks noChangeArrowheads="1"/>
          </p:cNvSpPr>
          <p:nvPr/>
        </p:nvSpPr>
        <p:spPr bwMode="auto">
          <a:xfrm>
            <a:off x="1428750" y="6113463"/>
            <a:ext cx="1085850"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2</a:t>
            </a:r>
          </a:p>
        </p:txBody>
      </p:sp>
      <p:sp>
        <p:nvSpPr>
          <p:cNvPr id="11" name="Rectangle 7"/>
          <p:cNvSpPr>
            <a:spLocks noChangeArrowheads="1"/>
          </p:cNvSpPr>
          <p:nvPr/>
        </p:nvSpPr>
        <p:spPr bwMode="auto">
          <a:xfrm>
            <a:off x="1436688" y="6130925"/>
            <a:ext cx="1069975" cy="490538"/>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3</a:t>
            </a:r>
          </a:p>
        </p:txBody>
      </p:sp>
      <p:sp>
        <p:nvSpPr>
          <p:cNvPr id="12" name="Rectangle 8"/>
          <p:cNvSpPr>
            <a:spLocks noChangeArrowheads="1"/>
          </p:cNvSpPr>
          <p:nvPr/>
        </p:nvSpPr>
        <p:spPr bwMode="auto">
          <a:xfrm>
            <a:off x="1419225" y="6126163"/>
            <a:ext cx="1085850" cy="498475"/>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4</a:t>
            </a:r>
          </a:p>
        </p:txBody>
      </p:sp>
      <p:sp>
        <p:nvSpPr>
          <p:cNvPr id="13" name="Rectangle 9"/>
          <p:cNvSpPr>
            <a:spLocks noChangeArrowheads="1"/>
          </p:cNvSpPr>
          <p:nvPr/>
        </p:nvSpPr>
        <p:spPr bwMode="auto">
          <a:xfrm>
            <a:off x="1436688" y="6102350"/>
            <a:ext cx="1101725"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5</a:t>
            </a:r>
          </a:p>
        </p:txBody>
      </p:sp>
      <p:sp>
        <p:nvSpPr>
          <p:cNvPr id="14" name="Rectangle 15"/>
          <p:cNvSpPr>
            <a:spLocks noChangeArrowheads="1"/>
          </p:cNvSpPr>
          <p:nvPr/>
        </p:nvSpPr>
        <p:spPr bwMode="auto">
          <a:xfrm>
            <a:off x="1443038" y="6122988"/>
            <a:ext cx="1069975"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b="1">
                <a:solidFill>
                  <a:srgbClr val="FFFF00"/>
                </a:solidFill>
              </a:rPr>
              <a:t>Hết giờ</a:t>
            </a:r>
          </a:p>
        </p:txBody>
      </p:sp>
      <p:pic>
        <p:nvPicPr>
          <p:cNvPr id="16398"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S910219458.WAV"/>
                                        </p:tgtEl>
                                      </p:cMediaNode>
                                    </p:audio>
                                  </p:sub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MS910219458.WAV"/>
                                        </p:tgtEl>
                                      </p:cMediaNode>
                                    </p:audio>
                                  </p:sub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S910219458.WAV"/>
                                        </p:tgtEl>
                                      </p:cMediaNode>
                                    </p:audio>
                                  </p:sub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MS910219458.WAV"/>
                                        </p:tgtEl>
                                      </p:cMediaNode>
                                    </p:audio>
                                  </p:sub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MS910219458.WAV"/>
                                        </p:tgtEl>
                                      </p:cMediaNode>
                                    </p:audio>
                                  </p:sub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ong.WAV"/>
                                        </p:tgtEl>
                                      </p:cMediaNode>
                                    </p:audio>
                                  </p:subTnLst>
                                </p:cTn>
                              </p:par>
                            </p:childTnLst>
                          </p:cTn>
                        </p:par>
                      </p:childTnLst>
                    </p:cTn>
                  </p:par>
                </p:childTnLst>
              </p:cTn>
              <p:nextCondLst>
                <p:cond evt="onClick" delay="0">
                  <p:tgtEl>
                    <p:spTgt spid="9"/>
                  </p:tgtEl>
                </p:cond>
              </p:nextCondLst>
            </p:seq>
          </p:childTnLst>
        </p:cTn>
      </p:par>
    </p:tnLst>
    <p:bldLst>
      <p:bldP spid="8"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1195388" y="341313"/>
            <a:ext cx="108077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r>
              <a:rPr lang="en-US" sz="4000" b="1">
                <a:latin typeface="Arial" pitchFamily="34" charset="0"/>
              </a:rPr>
              <a:t>Câu 4: Để tỏ lòng biết ơn thầy cô giáo, bạn sẽ làm gì? (Chọn những việc bạn đã làm được).</a:t>
            </a:r>
          </a:p>
          <a:p>
            <a:pPr algn="just">
              <a:buFontTx/>
              <a:buChar char="-"/>
            </a:pPr>
            <a:r>
              <a:rPr lang="en-US" sz="4000">
                <a:solidFill>
                  <a:srgbClr val="0000CC"/>
                </a:solidFill>
                <a:latin typeface="Arial" pitchFamily="34" charset="0"/>
              </a:rPr>
              <a:t>Lễ phép với thầy cô giáo.</a:t>
            </a:r>
          </a:p>
          <a:p>
            <a:pPr algn="just">
              <a:buFontTx/>
              <a:buChar char="-"/>
            </a:pPr>
            <a:r>
              <a:rPr lang="en-US" sz="4000">
                <a:solidFill>
                  <a:srgbClr val="0000CC"/>
                </a:solidFill>
                <a:latin typeface="Arial" pitchFamily="34" charset="0"/>
              </a:rPr>
              <a:t>Xin phép thầy cô giáo trước khi vào lớp</a:t>
            </a:r>
          </a:p>
          <a:p>
            <a:pPr algn="just">
              <a:buFontTx/>
              <a:buChar char="-"/>
            </a:pPr>
            <a:r>
              <a:rPr lang="en-US" sz="4000">
                <a:solidFill>
                  <a:srgbClr val="0000CC"/>
                </a:solidFill>
                <a:latin typeface="Arial" pitchFamily="34" charset="0"/>
              </a:rPr>
              <a:t>Cố gắng học thật giỏi.</a:t>
            </a:r>
          </a:p>
          <a:p>
            <a:pPr algn="just">
              <a:buFontTx/>
              <a:buChar char="-"/>
            </a:pPr>
            <a:r>
              <a:rPr lang="en-US" sz="4000">
                <a:solidFill>
                  <a:srgbClr val="0000CC"/>
                </a:solidFill>
                <a:latin typeface="Arial" pitchFamily="34" charset="0"/>
              </a:rPr>
              <a:t>Coi trọng những lời thầy cô giáo giảng.</a:t>
            </a:r>
          </a:p>
          <a:p>
            <a:pPr algn="just">
              <a:buFontTx/>
              <a:buChar char="-"/>
            </a:pPr>
            <a:r>
              <a:rPr lang="en-US" sz="4000">
                <a:solidFill>
                  <a:srgbClr val="0000CC"/>
                </a:solidFill>
                <a:latin typeface="Arial" pitchFamily="34" charset="0"/>
              </a:rPr>
              <a:t>Làm những điều tốt đẹp để xứng đáng với thầy cô giáo. </a:t>
            </a:r>
            <a:endParaRPr lang="en-US" sz="4000">
              <a:solidFill>
                <a:srgbClr val="0000CC"/>
              </a:solidFill>
            </a:endParaRPr>
          </a:p>
        </p:txBody>
      </p:sp>
      <p:sp>
        <p:nvSpPr>
          <p:cNvPr id="7" name="Rectangle 4"/>
          <p:cNvSpPr>
            <a:spLocks noChangeArrowheads="1"/>
          </p:cNvSpPr>
          <p:nvPr/>
        </p:nvSpPr>
        <p:spPr bwMode="auto">
          <a:xfrm>
            <a:off x="1387475" y="6242050"/>
            <a:ext cx="1085850" cy="5334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1</a:t>
            </a:r>
          </a:p>
        </p:txBody>
      </p:sp>
      <p:sp>
        <p:nvSpPr>
          <p:cNvPr id="8" name="AutoShape 5"/>
          <p:cNvSpPr>
            <a:spLocks noChangeArrowheads="1"/>
          </p:cNvSpPr>
          <p:nvPr/>
        </p:nvSpPr>
        <p:spPr bwMode="auto">
          <a:xfrm flipH="1">
            <a:off x="95250" y="6161088"/>
            <a:ext cx="1165225" cy="696912"/>
          </a:xfrm>
          <a:prstGeom prst="leftArrow">
            <a:avLst>
              <a:gd name="adj1" fmla="val 50000"/>
              <a:gd name="adj2" fmla="val 40902"/>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p:spPr>
        <p:txBody>
          <a:bodyPr wrap="none" anchor="ctr"/>
          <a:lstStyle/>
          <a:p>
            <a:pPr algn="ctr"/>
            <a:r>
              <a:rPr lang="en-US" sz="1600" b="1">
                <a:solidFill>
                  <a:srgbClr val="FFFF00"/>
                </a:solidFill>
              </a:rPr>
              <a:t>Thời gian  </a:t>
            </a:r>
          </a:p>
        </p:txBody>
      </p:sp>
      <p:sp>
        <p:nvSpPr>
          <p:cNvPr id="9" name="Rectangle 6"/>
          <p:cNvSpPr>
            <a:spLocks noChangeArrowheads="1"/>
          </p:cNvSpPr>
          <p:nvPr/>
        </p:nvSpPr>
        <p:spPr bwMode="auto">
          <a:xfrm>
            <a:off x="1400175" y="6245225"/>
            <a:ext cx="1085850"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2</a:t>
            </a:r>
          </a:p>
        </p:txBody>
      </p:sp>
      <p:sp>
        <p:nvSpPr>
          <p:cNvPr id="10" name="Rectangle 7"/>
          <p:cNvSpPr>
            <a:spLocks noChangeArrowheads="1"/>
          </p:cNvSpPr>
          <p:nvPr/>
        </p:nvSpPr>
        <p:spPr bwMode="auto">
          <a:xfrm>
            <a:off x="1411288" y="6262688"/>
            <a:ext cx="1069975" cy="492125"/>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3</a:t>
            </a:r>
          </a:p>
        </p:txBody>
      </p:sp>
      <p:sp>
        <p:nvSpPr>
          <p:cNvPr id="11" name="Rectangle 8"/>
          <p:cNvSpPr>
            <a:spLocks noChangeArrowheads="1"/>
          </p:cNvSpPr>
          <p:nvPr/>
        </p:nvSpPr>
        <p:spPr bwMode="auto">
          <a:xfrm>
            <a:off x="1414463" y="6261100"/>
            <a:ext cx="1085850" cy="496888"/>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4</a:t>
            </a:r>
          </a:p>
        </p:txBody>
      </p:sp>
      <p:sp>
        <p:nvSpPr>
          <p:cNvPr id="12" name="Rectangle 9"/>
          <p:cNvSpPr>
            <a:spLocks noChangeArrowheads="1"/>
          </p:cNvSpPr>
          <p:nvPr/>
        </p:nvSpPr>
        <p:spPr bwMode="auto">
          <a:xfrm>
            <a:off x="1400175" y="6240463"/>
            <a:ext cx="1101725"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5</a:t>
            </a:r>
          </a:p>
        </p:txBody>
      </p:sp>
      <p:sp>
        <p:nvSpPr>
          <p:cNvPr id="13" name="Rectangle 15"/>
          <p:cNvSpPr>
            <a:spLocks noChangeArrowheads="1"/>
          </p:cNvSpPr>
          <p:nvPr/>
        </p:nvSpPr>
        <p:spPr bwMode="auto">
          <a:xfrm>
            <a:off x="1419225" y="6261100"/>
            <a:ext cx="1069975" cy="525463"/>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b="1">
                <a:solidFill>
                  <a:srgbClr val="FFFF00"/>
                </a:solidFill>
              </a:rPr>
              <a:t>Hết giờ</a:t>
            </a:r>
          </a:p>
        </p:txBody>
      </p:sp>
      <p:pic>
        <p:nvPicPr>
          <p:cNvPr id="17420"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477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S910219458.WAV"/>
                                        </p:tgtEl>
                                      </p:cMediaNode>
                                    </p:audio>
                                  </p:sub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MS910219458.WAV"/>
                                        </p:tgtEl>
                                      </p:cMediaNode>
                                    </p:audio>
                                  </p:sub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S910219458.WAV"/>
                                        </p:tgtEl>
                                      </p:cMediaNode>
                                    </p:audio>
                                  </p:sub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MS910219458.WAV"/>
                                        </p:tgtEl>
                                      </p:cMediaNode>
                                    </p:audio>
                                  </p:sub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MS910219458.WAV"/>
                                        </p:tgtEl>
                                      </p:cMediaNode>
                                    </p:audio>
                                  </p:sub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ong.WAV"/>
                                        </p:tgtEl>
                                      </p:cMediaNode>
                                    </p:audio>
                                  </p:subTnLst>
                                </p:cTn>
                              </p:par>
                            </p:childTnLst>
                          </p:cTn>
                        </p:par>
                      </p:childTnLst>
                    </p:cTn>
                  </p:par>
                </p:childTnLst>
              </p:cTn>
              <p:nextCondLst>
                <p:cond evt="onClick" delay="0">
                  <p:tgtEl>
                    <p:spTgt spid="8"/>
                  </p:tgtEl>
                </p:cond>
              </p:nextCondLst>
            </p:seq>
          </p:childTnLst>
        </p:cTn>
      </p:par>
    </p:tnLst>
    <p:bldLst>
      <p:bldP spid="7"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
          <p:cNvSpPr txBox="1">
            <a:spLocks noChangeArrowheads="1"/>
          </p:cNvSpPr>
          <p:nvPr/>
        </p:nvSpPr>
        <p:spPr bwMode="auto">
          <a:xfrm>
            <a:off x="693738" y="1973263"/>
            <a:ext cx="111061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fontAlgn="base">
              <a:spcBef>
                <a:spcPct val="0"/>
              </a:spcBef>
              <a:spcAft>
                <a:spcPct val="0"/>
              </a:spcAft>
              <a:defRPr>
                <a:solidFill>
                  <a:schemeClr val="tx1"/>
                </a:solidFill>
                <a:latin typeface="Calibri" pitchFamily="34" charset="0"/>
                <a:cs typeface="Arial" pitchFamily="34" charset="0"/>
              </a:defRPr>
            </a:lvl6pPr>
            <a:lvl7pPr marL="2971800" indent="-228600" fontAlgn="base">
              <a:spcBef>
                <a:spcPct val="0"/>
              </a:spcBef>
              <a:spcAft>
                <a:spcPct val="0"/>
              </a:spcAft>
              <a:defRPr>
                <a:solidFill>
                  <a:schemeClr val="tx1"/>
                </a:solidFill>
                <a:latin typeface="Calibri" pitchFamily="34" charset="0"/>
                <a:cs typeface="Arial" pitchFamily="34" charset="0"/>
              </a:defRPr>
            </a:lvl7pPr>
            <a:lvl8pPr marL="3429000" indent="-228600" fontAlgn="base">
              <a:spcBef>
                <a:spcPct val="0"/>
              </a:spcBef>
              <a:spcAft>
                <a:spcPct val="0"/>
              </a:spcAft>
              <a:defRPr>
                <a:solidFill>
                  <a:schemeClr val="tx1"/>
                </a:solidFill>
                <a:latin typeface="Calibri" pitchFamily="34" charset="0"/>
                <a:cs typeface="Arial" pitchFamily="34" charset="0"/>
              </a:defRPr>
            </a:lvl8pPr>
            <a:lvl9pPr marL="3886200" indent="-228600" fontAlgn="base">
              <a:spcBef>
                <a:spcPct val="0"/>
              </a:spcBef>
              <a:spcAft>
                <a:spcPct val="0"/>
              </a:spcAft>
              <a:defRPr>
                <a:solidFill>
                  <a:schemeClr val="tx1"/>
                </a:solidFill>
                <a:latin typeface="Calibri" pitchFamily="34" charset="0"/>
                <a:cs typeface="Arial" pitchFamily="34" charset="0"/>
              </a:defRPr>
            </a:lvl9pPr>
          </a:lstStyle>
          <a:p>
            <a:pPr algn="just"/>
            <a:r>
              <a:rPr lang="en-US" sz="3600" b="1">
                <a:latin typeface="Arial" pitchFamily="34" charset="0"/>
              </a:rPr>
              <a:t>Câu 5: Tuấn và Hưng cùng học một lớp. Tuấn học giỏi Toán còn Hưng học kém. Mỗi khi có bài tập về nhà, Tuấn luôn làm hộ Hưng. Bạn có tán thành việc làm của Tuấn không? Vì sao? </a:t>
            </a:r>
          </a:p>
        </p:txBody>
      </p:sp>
      <p:pic>
        <p:nvPicPr>
          <p:cNvPr id="1843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981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noChangeArrowheads="1"/>
          </p:cNvSpPr>
          <p:nvPr/>
        </p:nvSpPr>
        <p:spPr bwMode="auto">
          <a:xfrm>
            <a:off x="10728325" y="6224588"/>
            <a:ext cx="1085850" cy="53340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1</a:t>
            </a:r>
          </a:p>
        </p:txBody>
      </p:sp>
      <p:sp>
        <p:nvSpPr>
          <p:cNvPr id="15" name="AutoShape 5"/>
          <p:cNvSpPr>
            <a:spLocks noChangeArrowheads="1"/>
          </p:cNvSpPr>
          <p:nvPr/>
        </p:nvSpPr>
        <p:spPr bwMode="auto">
          <a:xfrm flipH="1">
            <a:off x="9459913" y="6145213"/>
            <a:ext cx="1166812" cy="698500"/>
          </a:xfrm>
          <a:prstGeom prst="leftArrow">
            <a:avLst>
              <a:gd name="adj1" fmla="val 50000"/>
              <a:gd name="adj2" fmla="val 40864"/>
            </a:avLst>
          </a:prstGeom>
          <a:gradFill rotWithShape="1">
            <a:gsLst>
              <a:gs pos="0">
                <a:srgbClr val="760000"/>
              </a:gs>
              <a:gs pos="50000">
                <a:srgbClr val="FF0000"/>
              </a:gs>
              <a:gs pos="100000">
                <a:srgbClr val="760000"/>
              </a:gs>
            </a:gsLst>
            <a:lin ang="5400000" scaled="1"/>
          </a:gradFill>
          <a:ln w="38100">
            <a:solidFill>
              <a:srgbClr val="333300"/>
            </a:solidFill>
            <a:miter lim="800000"/>
            <a:headEnd/>
            <a:tailEnd/>
          </a:ln>
        </p:spPr>
        <p:txBody>
          <a:bodyPr wrap="none" anchor="ctr"/>
          <a:lstStyle/>
          <a:p>
            <a:pPr algn="ctr"/>
            <a:r>
              <a:rPr lang="en-US" sz="1600" b="1">
                <a:solidFill>
                  <a:srgbClr val="FFFF00"/>
                </a:solidFill>
              </a:rPr>
              <a:t>Thời gian  </a:t>
            </a:r>
          </a:p>
        </p:txBody>
      </p:sp>
      <p:sp>
        <p:nvSpPr>
          <p:cNvPr id="16" name="Rectangle 6"/>
          <p:cNvSpPr>
            <a:spLocks noChangeArrowheads="1"/>
          </p:cNvSpPr>
          <p:nvPr/>
        </p:nvSpPr>
        <p:spPr bwMode="auto">
          <a:xfrm>
            <a:off x="10728325" y="6230938"/>
            <a:ext cx="1085850"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2</a:t>
            </a:r>
          </a:p>
        </p:txBody>
      </p:sp>
      <p:sp>
        <p:nvSpPr>
          <p:cNvPr id="17" name="Rectangle 7"/>
          <p:cNvSpPr>
            <a:spLocks noChangeArrowheads="1"/>
          </p:cNvSpPr>
          <p:nvPr/>
        </p:nvSpPr>
        <p:spPr bwMode="auto">
          <a:xfrm>
            <a:off x="10742613" y="6240463"/>
            <a:ext cx="1071562" cy="490537"/>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3</a:t>
            </a:r>
          </a:p>
        </p:txBody>
      </p:sp>
      <p:sp>
        <p:nvSpPr>
          <p:cNvPr id="18" name="Rectangle 8"/>
          <p:cNvSpPr>
            <a:spLocks noChangeArrowheads="1"/>
          </p:cNvSpPr>
          <p:nvPr/>
        </p:nvSpPr>
        <p:spPr bwMode="auto">
          <a:xfrm>
            <a:off x="10742613" y="6245225"/>
            <a:ext cx="1085850" cy="498475"/>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4</a:t>
            </a:r>
          </a:p>
        </p:txBody>
      </p:sp>
      <p:sp>
        <p:nvSpPr>
          <p:cNvPr id="19" name="Rectangle 9"/>
          <p:cNvSpPr>
            <a:spLocks noChangeArrowheads="1"/>
          </p:cNvSpPr>
          <p:nvPr/>
        </p:nvSpPr>
        <p:spPr bwMode="auto">
          <a:xfrm>
            <a:off x="10756900" y="6224588"/>
            <a:ext cx="1081088"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sz="3600" b="1">
                <a:solidFill>
                  <a:srgbClr val="FFFF00"/>
                </a:solidFill>
              </a:rPr>
              <a:t>5</a:t>
            </a:r>
          </a:p>
        </p:txBody>
      </p:sp>
      <p:sp>
        <p:nvSpPr>
          <p:cNvPr id="20" name="Rectangle 15"/>
          <p:cNvSpPr>
            <a:spLocks noChangeArrowheads="1"/>
          </p:cNvSpPr>
          <p:nvPr/>
        </p:nvSpPr>
        <p:spPr bwMode="auto">
          <a:xfrm>
            <a:off x="10763250" y="6230938"/>
            <a:ext cx="1071563" cy="527050"/>
          </a:xfrm>
          <a:prstGeom prst="rect">
            <a:avLst/>
          </a:prstGeom>
          <a:gradFill rotWithShape="1">
            <a:gsLst>
              <a:gs pos="0">
                <a:srgbClr val="00003B"/>
              </a:gs>
              <a:gs pos="50000">
                <a:srgbClr val="000080"/>
              </a:gs>
              <a:gs pos="100000">
                <a:srgbClr val="00003B"/>
              </a:gs>
            </a:gsLst>
            <a:lin ang="5400000" scaled="1"/>
          </a:gradFill>
          <a:ln w="38100">
            <a:solidFill>
              <a:srgbClr val="FF0000"/>
            </a:solidFill>
            <a:miter lim="800000"/>
            <a:headEnd/>
            <a:tailEnd/>
          </a:ln>
        </p:spPr>
        <p:txBody>
          <a:bodyPr wrap="none" anchor="ctr"/>
          <a:lstStyle/>
          <a:p>
            <a:pPr algn="ctr"/>
            <a:r>
              <a:rPr lang="en-US" b="1">
                <a:solidFill>
                  <a:srgbClr val="FFFF00"/>
                </a:solidFill>
              </a:rPr>
              <a:t>Hết giờ</a:t>
            </a:r>
          </a:p>
        </p:txBody>
      </p:sp>
    </p:spTree>
  </p:cSld>
  <p:clrMapOvr>
    <a:masterClrMapping/>
  </p:clrMapOvr>
  <p:transition spd="slow">
    <p:pull/>
  </p:transition>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MS910219458.WAV"/>
                                        </p:tgtEl>
                                      </p:cMediaNode>
                                    </p:audio>
                                  </p:sub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3" name="MS910219458.WAV"/>
                                        </p:tgtEl>
                                      </p:cMediaNode>
                                    </p:audio>
                                  </p:sub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7"/>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3" name="MS910219458.WAV"/>
                                        </p:tgtEl>
                                      </p:cMediaNode>
                                    </p:audio>
                                  </p:sub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8"/>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MS910219458.WAV"/>
                                        </p:tgtEl>
                                      </p:cMediaNode>
                                    </p:audio>
                                  </p:sub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MS910219458.WAV"/>
                                        </p:tgtEl>
                                      </p:cMediaNode>
                                    </p:audio>
                                  </p:sub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4" name="boong.WAV"/>
                                        </p:tgtEl>
                                      </p:cMediaNode>
                                    </p:audio>
                                  </p:subTnLst>
                                </p:cTn>
                              </p:par>
                            </p:childTnLst>
                          </p:cTn>
                        </p:par>
                      </p:childTnLst>
                    </p:cTn>
                  </p:par>
                </p:childTnLst>
              </p:cTn>
              <p:nextCondLst>
                <p:cond evt="onClick" delay="0">
                  <p:tgtEl>
                    <p:spTgt spid="15"/>
                  </p:tgtEl>
                </p:cond>
              </p:nextCondLst>
            </p:seq>
          </p:childTnLst>
        </p:cTn>
      </p:par>
    </p:tnLst>
    <p:bldLst>
      <p:bldP spid="14" grpId="0" animBg="1"/>
      <p:bldP spid="16" grpId="0" animBg="1"/>
      <p:bldP spid="17" grpId="0" animBg="1"/>
      <p:bldP spid="18" grpId="0" animBg="1"/>
      <p:bldP spid="19" grpId="0" animBg="1"/>
      <p:bldP spid="2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59&quot;/&gt;&lt;/object&gt;&lt;object type=&quot;3&quot; unique_id=&quot;10007&quot;&gt;&lt;property id=&quot;20148&quot; value=&quot;5&quot;/&gt;&lt;property id=&quot;20300&quot; value=&quot;Slide 4&quot;/&gt;&lt;property id=&quot;20307&quot; value=&quot;260&quot;/&gt;&lt;/object&gt;&lt;object type=&quot;3&quot; unique_id=&quot;10008&quot;&gt;&lt;property id=&quot;20148&quot; value=&quot;5&quot;/&gt;&lt;property id=&quot;20300&quot; value=&quot;Slide 5&quot;/&gt;&lt;property id=&quot;20307&quot; value=&quot;261&quot;/&gt;&lt;/object&gt;&lt;object type=&quot;3&quot; unique_id=&quot;10009&quot;&gt;&lt;property id=&quot;20148&quot; value=&quot;5&quot;/&gt;&lt;property id=&quot;20300&quot; value=&quot;Slide 6&quot;/&gt;&lt;property id=&quot;20307&quot; value=&quot;262&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TotalTime>
  <Words>285</Words>
  <Application>Microsoft Office PowerPoint</Application>
  <PresentationFormat>Custom</PresentationFormat>
  <Paragraphs>75</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Calibri</vt:lpstr>
      <vt:lpstr>Arial</vt:lpstr>
      <vt:lpstr>Calibri Light</vt:lpstr>
      <vt:lpstr>Arial Black</vt:lpstr>
      <vt:lpstr>Verdana</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Keo Ngo</dc:creator>
  <cp:lastModifiedBy>Windows User</cp:lastModifiedBy>
  <cp:revision>12</cp:revision>
  <dcterms:created xsi:type="dcterms:W3CDTF">2016-11-11T04:14:59Z</dcterms:created>
  <dcterms:modified xsi:type="dcterms:W3CDTF">2019-05-15T15:32:40Z</dcterms:modified>
</cp:coreProperties>
</file>